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33" r:id="rId2"/>
    <p:sldMasterId id="2147483758" r:id="rId3"/>
  </p:sldMasterIdLst>
  <p:notesMasterIdLst>
    <p:notesMasterId r:id="rId10"/>
  </p:notesMasterIdLst>
  <p:handoutMasterIdLst>
    <p:handoutMasterId r:id="rId11"/>
  </p:handoutMasterIdLst>
  <p:sldIdLst>
    <p:sldId id="540" r:id="rId4"/>
    <p:sldId id="539" r:id="rId5"/>
    <p:sldId id="541" r:id="rId6"/>
    <p:sldId id="542" r:id="rId7"/>
    <p:sldId id="543" r:id="rId8"/>
    <p:sldId id="544"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KPMG Extralight" panose="020B0604020202020204" charset="0"/>
      <p:regular r:id="rId16"/>
      <p:italic r:id="rId17"/>
    </p:embeddedFont>
    <p:embeddedFont>
      <p:font typeface="KPMG Light" panose="020B0604020202020204" charset="0"/>
      <p:regular r:id="rId18"/>
      <p:italic r:id="rId19"/>
    </p:embeddedFont>
    <p:embeddedFont>
      <p:font typeface="KPMG Thin" panose="020B0604020202020204" charset="0"/>
      <p:regular r:id="rId20"/>
      <p: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PMG" initials="K" lastIdx="1" clrIdx="0">
    <p:extLst>
      <p:ext uri="{19B8F6BF-5375-455C-9EA6-DF929625EA0E}">
        <p15:presenceInfo xmlns:p15="http://schemas.microsoft.com/office/powerpoint/2012/main" userId="KPMG" providerId="None"/>
      </p:ext>
    </p:extLst>
  </p:cmAuthor>
  <p:cmAuthor id="2" name="Farmer, Regan C" initials="FRC" lastIdx="5" clrIdx="1">
    <p:extLst>
      <p:ext uri="{19B8F6BF-5375-455C-9EA6-DF929625EA0E}">
        <p15:presenceInfo xmlns:p15="http://schemas.microsoft.com/office/powerpoint/2012/main" userId="S-1-5-21-1232934697-1086943095-315576832-1017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8AB7E9"/>
    <a:srgbClr val="ABB1B6"/>
    <a:srgbClr val="323E48"/>
    <a:srgbClr val="00338D"/>
    <a:srgbClr val="7E8990"/>
    <a:srgbClr val="333F49"/>
    <a:srgbClr val="1F4EB0"/>
    <a:srgbClr val="FFFFFF"/>
    <a:srgbClr val="364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33" autoAdjust="0"/>
  </p:normalViewPr>
  <p:slideViewPr>
    <p:cSldViewPr snapToGrid="0" showGuides="1">
      <p:cViewPr varScale="1">
        <p:scale>
          <a:sx n="110" d="100"/>
          <a:sy n="110" d="100"/>
        </p:scale>
        <p:origin x="876" y="138"/>
      </p:cViewPr>
      <p:guideLst/>
    </p:cSldViewPr>
  </p:slideViewPr>
  <p:outlineViewPr>
    <p:cViewPr>
      <p:scale>
        <a:sx n="33" d="100"/>
        <a:sy n="33" d="100"/>
      </p:scale>
      <p:origin x="0" y="-548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bwMode="auto">
          <a:xfrm>
            <a:off x="3884613" y="0"/>
            <a:ext cx="2971800" cy="458788"/>
          </a:xfrm>
          <a:prstGeom prst="rect">
            <a:avLst/>
          </a:prstGeom>
        </p:spPr>
        <p:txBody>
          <a:bodyPr vert="horz" lIns="91440" tIns="45720" rIns="91440" bIns="45720" rtlCol="0"/>
          <a:lstStyle>
            <a:lvl1pPr algn="r">
              <a:defRPr sz="1200"/>
            </a:lvl1pPr>
          </a:lstStyle>
          <a:p>
            <a:fld id="{0C615A62-393A-4D49-9B7D-98916FD238E8}" type="datetimeFigureOut">
              <a:rPr lang="en-US" smtClean="0"/>
              <a:t>1/4/2024</a:t>
            </a:fld>
            <a:endParaRPr lang="en-US" dirty="0"/>
          </a:p>
        </p:txBody>
      </p:sp>
      <p:sp>
        <p:nvSpPr>
          <p:cNvPr id="4" name="Footer Placeholder 3"/>
          <p:cNvSpPr>
            <a:spLocks noGrp="1"/>
          </p:cNvSpPr>
          <p:nvPr>
            <p:ph type="ftr" sz="quarter" idx="2"/>
          </p:nvPr>
        </p:nvSpPr>
        <p:spPr bwMode="auto">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bwMode="auto">
          <a:xfrm>
            <a:off x="3884613" y="8685213"/>
            <a:ext cx="2971800" cy="458787"/>
          </a:xfrm>
          <a:prstGeom prst="rect">
            <a:avLst/>
          </a:prstGeom>
        </p:spPr>
        <p:txBody>
          <a:bodyPr vert="horz" lIns="91440" tIns="45720" rIns="91440" bIns="45720" rtlCol="0" anchor="b"/>
          <a:lstStyle>
            <a:lvl1pPr algn="r">
              <a:defRPr sz="1200"/>
            </a:lvl1pPr>
          </a:lstStyle>
          <a:p>
            <a:fld id="{3E009837-5D0D-4D50-BB50-35E5FC1A7601}" type="slidenum">
              <a:rPr lang="en-US" smtClean="0"/>
              <a:t>‹#›</a:t>
            </a:fld>
            <a:endParaRPr lang="en-US" dirty="0"/>
          </a:p>
        </p:txBody>
      </p:sp>
    </p:spTree>
    <p:extLst>
      <p:ext uri="{BB962C8B-B14F-4D97-AF65-F5344CB8AC3E}">
        <p14:creationId xmlns:p14="http://schemas.microsoft.com/office/powerpoint/2010/main" val="566956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039241C-D25D-44E1-A2CA-2BF892548F63}" type="datetimeFigureOut">
              <a:rPr lang="en-US" smtClean="0"/>
              <a:pPr/>
              <a:t>1/4/2024</a:t>
            </a:fld>
            <a:endParaRPr lang="en-US" dirty="0"/>
          </a:p>
        </p:txBody>
      </p:sp>
      <p:sp>
        <p:nvSpPr>
          <p:cNvPr id="4" name="Slide Image Placeholder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24045D1-D4CB-4A8D-A84C-D79133305354}" type="slidenum">
              <a:rPr lang="en-US" smtClean="0"/>
              <a:pPr/>
              <a:t>‹#›</a:t>
            </a:fld>
            <a:endParaRPr lang="en-US" dirty="0"/>
          </a:p>
        </p:txBody>
      </p:sp>
    </p:spTree>
    <p:extLst>
      <p:ext uri="{BB962C8B-B14F-4D97-AF65-F5344CB8AC3E}">
        <p14:creationId xmlns:p14="http://schemas.microsoft.com/office/powerpoint/2010/main" val="66436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facebook.com/KPMGUS" TargetMode="External"/><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hyperlink" Target="http://www.youtube.com/user/KPMGMediaChannel" TargetMode="External"/><Relationship Id="rId1" Type="http://schemas.openxmlformats.org/officeDocument/2006/relationships/slideMaster" Target="../slideMasters/slideMaster2.xml"/><Relationship Id="rId6" Type="http://schemas.openxmlformats.org/officeDocument/2006/relationships/hyperlink" Target="http://twitter.com/kpmg_us" TargetMode="External"/><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hyperlink" Target="https://plus.google.com/106458718593123764181/posts#106458718593123764181/posts" TargetMode="External"/><Relationship Id="rId4" Type="http://schemas.openxmlformats.org/officeDocument/2006/relationships/hyperlink" Target="http://www.linkedin.com/company/kpmg-us" TargetMode="External"/><Relationship Id="rId9" Type="http://schemas.openxmlformats.org/officeDocument/2006/relationships/image" Target="../media/image1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40" y="1"/>
            <a:ext cx="9144000" cy="6858000"/>
          </a:xfrm>
          <a:prstGeom prst="rect">
            <a:avLst/>
          </a:prstGeom>
        </p:spPr>
      </p:pic>
      <p:sp>
        <p:nvSpPr>
          <p:cNvPr id="10" name="Freeform 19"/>
          <p:cNvSpPr>
            <a:spLocks noEditPoints="1"/>
          </p:cNvSpPr>
          <p:nvPr userDrawn="1"/>
        </p:nvSpPr>
        <p:spPr bwMode="auto">
          <a:xfrm>
            <a:off x="748845" y="524433"/>
            <a:ext cx="810612"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
        <p:nvSpPr>
          <p:cNvPr id="8" name="Title 1"/>
          <p:cNvSpPr>
            <a:spLocks noGrp="1"/>
          </p:cNvSpPr>
          <p:nvPr>
            <p:ph type="ctrTitle" hasCustomPrompt="1"/>
          </p:nvPr>
        </p:nvSpPr>
        <p:spPr bwMode="auto">
          <a:xfrm>
            <a:off x="735620" y="1435300"/>
            <a:ext cx="4935838" cy="3510000"/>
          </a:xfrm>
        </p:spPr>
        <p:txBody>
          <a:bodyPr anchor="t" anchorCtr="0"/>
          <a:lstStyle>
            <a:lvl1pPr algn="l">
              <a:defRPr sz="8250" baseline="0">
                <a:solidFill>
                  <a:schemeClr val="tx2"/>
                </a:solidFill>
              </a:defRPr>
            </a:lvl1pPr>
          </a:lstStyle>
          <a:p>
            <a:r>
              <a:rPr lang="en-US" noProof="0" dirty="0"/>
              <a:t>Title slide 1</a:t>
            </a:r>
            <a:br>
              <a:rPr lang="en-US" noProof="0" dirty="0"/>
            </a:br>
            <a:r>
              <a:rPr lang="en-US" noProof="0" dirty="0"/>
              <a:t>light right vertical image</a:t>
            </a:r>
          </a:p>
        </p:txBody>
      </p:sp>
      <p:sp>
        <p:nvSpPr>
          <p:cNvPr id="6" name="Text Placeholder 3"/>
          <p:cNvSpPr>
            <a:spLocks noGrp="1"/>
          </p:cNvSpPr>
          <p:nvPr>
            <p:ph type="body" sz="quarter" idx="11" hasCustomPrompt="1"/>
          </p:nvPr>
        </p:nvSpPr>
        <p:spPr bwMode="auto">
          <a:xfrm>
            <a:off x="765319" y="5390900"/>
            <a:ext cx="4906139" cy="216000"/>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tx2"/>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dirty="0"/>
              <a:t>Subtitle here</a:t>
            </a:r>
          </a:p>
        </p:txBody>
      </p:sp>
      <p:sp>
        <p:nvSpPr>
          <p:cNvPr id="7" name="Text Placeholder 4"/>
          <p:cNvSpPr>
            <a:spLocks noGrp="1"/>
          </p:cNvSpPr>
          <p:nvPr>
            <p:ph type="body" sz="quarter" idx="12" hasCustomPrompt="1"/>
          </p:nvPr>
        </p:nvSpPr>
        <p:spPr bwMode="auto">
          <a:xfrm>
            <a:off x="765319" y="5823551"/>
            <a:ext cx="1416844" cy="487363"/>
          </a:xfrm>
        </p:spPr>
        <p:txBody>
          <a:bodyPr/>
          <a:lstStyle>
            <a:lvl1pPr>
              <a:defRPr sz="825" b="0">
                <a:solidFill>
                  <a:srgbClr val="00338D"/>
                </a:solidFill>
              </a:defRPr>
            </a:lvl1pPr>
          </a:lstStyle>
          <a:p>
            <a:pPr lvl="0"/>
            <a:r>
              <a:rPr lang="en-US" dirty="0"/>
              <a:t>Date here</a:t>
            </a:r>
          </a:p>
        </p:txBody>
      </p:sp>
    </p:spTree>
    <p:extLst>
      <p:ext uri="{BB962C8B-B14F-4D97-AF65-F5344CB8AC3E}">
        <p14:creationId xmlns:p14="http://schemas.microsoft.com/office/powerpoint/2010/main" val="3461445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bwMode="auto">
          <a:xfrm>
            <a:off x="4665600" y="1330126"/>
            <a:ext cx="3726000" cy="45468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bwMode="auto">
          <a:xfrm>
            <a:off x="752400" y="1330126"/>
            <a:ext cx="3726000" cy="45468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22908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bwMode="auto">
          <a:xfrm>
            <a:off x="752400" y="3742126"/>
            <a:ext cx="76464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bwMode="auto">
          <a:xfrm>
            <a:off x="752400" y="1331360"/>
            <a:ext cx="7646400" cy="213574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7786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bwMode="auto">
          <a:xfrm>
            <a:off x="3412800" y="1331360"/>
            <a:ext cx="2354400" cy="21348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bwMode="auto">
          <a:xfrm>
            <a:off x="752400" y="1331360"/>
            <a:ext cx="2390400" cy="2134800"/>
          </a:xfrm>
        </p:spPr>
        <p:txBody>
          <a:bodyPr anchor="ctr"/>
          <a:lstStyle>
            <a:lvl1pPr algn="ctr">
              <a:defRPr/>
            </a:lvl1pPr>
          </a:lstStyle>
          <a:p>
            <a:r>
              <a:rPr lang="en-US" noProof="0" dirty="0"/>
              <a:t>Click icon to add chart</a:t>
            </a:r>
          </a:p>
        </p:txBody>
      </p:sp>
      <p:sp>
        <p:nvSpPr>
          <p:cNvPr id="7" name="Text Placeholder 8"/>
          <p:cNvSpPr>
            <a:spLocks noGrp="1"/>
          </p:cNvSpPr>
          <p:nvPr>
            <p:ph type="body" sz="quarter" idx="10"/>
          </p:nvPr>
        </p:nvSpPr>
        <p:spPr bwMode="auto">
          <a:xfrm>
            <a:off x="752400" y="3742126"/>
            <a:ext cx="23904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bwMode="auto">
          <a:xfrm>
            <a:off x="6037200" y="1331360"/>
            <a:ext cx="2354400" cy="2134800"/>
          </a:xfrm>
        </p:spPr>
        <p:txBody>
          <a:bodyPr anchor="ctr"/>
          <a:lstStyle>
            <a:lvl1pPr algn="ctr">
              <a:defRPr/>
            </a:lvl1pPr>
          </a:lstStyle>
          <a:p>
            <a:r>
              <a:rPr lang="en-US" noProof="0" dirty="0"/>
              <a:t>Click icon to add chart</a:t>
            </a:r>
          </a:p>
        </p:txBody>
      </p:sp>
      <p:sp>
        <p:nvSpPr>
          <p:cNvPr id="9" name="Text Placeholder 8"/>
          <p:cNvSpPr>
            <a:spLocks noGrp="1"/>
          </p:cNvSpPr>
          <p:nvPr>
            <p:ph type="body" sz="quarter" idx="14"/>
          </p:nvPr>
        </p:nvSpPr>
        <p:spPr bwMode="auto">
          <a:xfrm>
            <a:off x="3376800" y="3742126"/>
            <a:ext cx="23904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bwMode="auto">
          <a:xfrm>
            <a:off x="6001200" y="3742126"/>
            <a:ext cx="23904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4133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bwMode="auto">
          <a:xfrm>
            <a:off x="752400" y="2172526"/>
            <a:ext cx="1407600" cy="3704400"/>
          </a:xfrm>
        </p:spPr>
        <p:txBody>
          <a:bodyPr/>
          <a:lstStyle>
            <a:lvl1pPr algn="l">
              <a:defRPr sz="1050"/>
            </a:lvl1pPr>
            <a:lvl2pPr algn="l">
              <a:defRPr sz="1050"/>
            </a:lvl2pPr>
            <a:lvl3pPr algn="l">
              <a:defRPr sz="1050"/>
            </a:lvl3pPr>
            <a:lvl4pPr algn="l">
              <a:defRPr sz="1050"/>
            </a:lvl4pPr>
            <a:lvl5pPr algn="l">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bwMode="auto">
          <a:xfrm>
            <a:off x="2310300" y="2172526"/>
            <a:ext cx="1407600" cy="3704400"/>
          </a:xfrm>
        </p:spPr>
        <p:txBody>
          <a:bodyPr/>
          <a:lstStyle>
            <a:lvl1pPr algn="l">
              <a:defRPr sz="1050"/>
            </a:lvl1pPr>
            <a:lvl2pPr algn="l">
              <a:defRPr sz="1050"/>
            </a:lvl2pPr>
            <a:lvl3pPr algn="l">
              <a:defRPr sz="1050"/>
            </a:lvl3pPr>
            <a:lvl4pPr algn="l">
              <a:defRPr sz="1050"/>
            </a:lvl4pPr>
            <a:lvl5pPr algn="l">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bwMode="auto">
          <a:xfrm>
            <a:off x="3868200" y="2172526"/>
            <a:ext cx="1407600" cy="3704400"/>
          </a:xfrm>
        </p:spPr>
        <p:txBody>
          <a:bodyPr/>
          <a:lstStyle>
            <a:lvl1pPr algn="l">
              <a:defRPr sz="1050"/>
            </a:lvl1pPr>
            <a:lvl2pPr algn="l">
              <a:defRPr sz="1050"/>
            </a:lvl2pPr>
            <a:lvl3pPr algn="l">
              <a:defRPr sz="1050"/>
            </a:lvl3pPr>
            <a:lvl4pPr algn="l">
              <a:defRPr sz="1050"/>
            </a:lvl4pPr>
            <a:lvl5pPr algn="l">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bwMode="auto">
          <a:xfrm>
            <a:off x="5426100" y="2172526"/>
            <a:ext cx="1407600" cy="3704400"/>
          </a:xfrm>
        </p:spPr>
        <p:txBody>
          <a:bodyPr/>
          <a:lstStyle>
            <a:lvl1pPr algn="l">
              <a:defRPr sz="1050"/>
            </a:lvl1pPr>
            <a:lvl2pPr algn="l">
              <a:defRPr sz="1050"/>
            </a:lvl2pPr>
            <a:lvl3pPr algn="l">
              <a:defRPr sz="1050"/>
            </a:lvl3pPr>
            <a:lvl4pPr algn="l">
              <a:defRPr sz="1050"/>
            </a:lvl4pPr>
            <a:lvl5pPr algn="l">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bwMode="auto">
          <a:xfrm>
            <a:off x="752400" y="1322388"/>
            <a:ext cx="1407600" cy="604800"/>
          </a:xfrm>
          <a:prstGeom prst="homePlate">
            <a:avLst>
              <a:gd name="adj" fmla="val 31970"/>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bwMode="auto">
          <a:xfrm>
            <a:off x="2310300" y="1322388"/>
            <a:ext cx="14076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bwMode="auto">
          <a:xfrm>
            <a:off x="3868200" y="1322388"/>
            <a:ext cx="14076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bwMode="auto">
          <a:xfrm>
            <a:off x="5426100" y="1322388"/>
            <a:ext cx="14076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bwMode="auto">
          <a:xfrm>
            <a:off x="6984000" y="1322388"/>
            <a:ext cx="14076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bwMode="auto">
          <a:xfrm>
            <a:off x="6984000" y="2172526"/>
            <a:ext cx="1407600" cy="3704400"/>
          </a:xfrm>
        </p:spPr>
        <p:txBody>
          <a:bodyPr/>
          <a:lstStyle>
            <a:lvl1pPr algn="l">
              <a:defRPr sz="1050"/>
            </a:lvl1pPr>
            <a:lvl2pPr algn="l">
              <a:defRPr sz="1050"/>
            </a:lvl2pPr>
            <a:lvl3pPr algn="l">
              <a:defRPr sz="1050"/>
            </a:lvl3pPr>
            <a:lvl4pPr algn="l">
              <a:defRPr sz="1050"/>
            </a:lvl4pPr>
            <a:lvl5pPr algn="l">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7759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bwMode="auto">
          <a:xfrm>
            <a:off x="752400" y="2172526"/>
            <a:ext cx="1760400" cy="37044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bwMode="auto">
          <a:xfrm>
            <a:off x="2712000" y="2172526"/>
            <a:ext cx="1760400" cy="37044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bwMode="auto">
          <a:xfrm>
            <a:off x="4671600" y="2172526"/>
            <a:ext cx="1760400" cy="37044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bwMode="auto">
          <a:xfrm>
            <a:off x="6631200" y="2172526"/>
            <a:ext cx="1760400" cy="37044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bwMode="auto">
          <a:xfrm>
            <a:off x="746125" y="1322388"/>
            <a:ext cx="1760400" cy="604800"/>
          </a:xfrm>
          <a:prstGeom prst="homePlate">
            <a:avLst>
              <a:gd name="adj" fmla="val 31970"/>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bwMode="auto">
          <a:xfrm>
            <a:off x="2707817" y="1322388"/>
            <a:ext cx="17604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bwMode="auto">
          <a:xfrm>
            <a:off x="4669508" y="1322388"/>
            <a:ext cx="17604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bwMode="auto">
          <a:xfrm>
            <a:off x="6631200" y="1322388"/>
            <a:ext cx="1760400" cy="604800"/>
          </a:xfrm>
          <a:prstGeom prst="chevron">
            <a:avLst>
              <a:gd name="adj" fmla="val 31101"/>
            </a:avLst>
          </a:prstGeom>
          <a:solidFill>
            <a:schemeClr val="tx2"/>
          </a:solidFill>
        </p:spPr>
        <p:txBody>
          <a:bodyPr lIns="54000" tIns="54000" rIns="54000" bIns="54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268386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17" name="Text Placeholder 20"/>
          <p:cNvSpPr>
            <a:spLocks noGrp="1"/>
          </p:cNvSpPr>
          <p:nvPr>
            <p:ph type="body" sz="quarter" idx="26"/>
          </p:nvPr>
        </p:nvSpPr>
        <p:spPr bwMode="auto">
          <a:xfrm>
            <a:off x="752511" y="1322388"/>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05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noProof="0"/>
              <a:t>Click to edit Master text styles</a:t>
            </a:r>
          </a:p>
        </p:txBody>
      </p:sp>
      <p:sp>
        <p:nvSpPr>
          <p:cNvPr id="26" name="Text Placeholder 20"/>
          <p:cNvSpPr>
            <a:spLocks noGrp="1"/>
          </p:cNvSpPr>
          <p:nvPr>
            <p:ph type="body" sz="quarter" idx="48"/>
          </p:nvPr>
        </p:nvSpPr>
        <p:spPr bwMode="auto">
          <a:xfrm>
            <a:off x="752511" y="401525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9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auto">
          <a:xfrm>
            <a:off x="5508001" y="1322388"/>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05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auto">
          <a:xfrm>
            <a:off x="5508001" y="401525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05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noProof="0"/>
              <a:t>Click to edit Master text styles</a:t>
            </a:r>
          </a:p>
        </p:txBody>
      </p:sp>
      <p:sp>
        <p:nvSpPr>
          <p:cNvPr id="31" name="Text Placeholder 3"/>
          <p:cNvSpPr>
            <a:spLocks noGrp="1"/>
          </p:cNvSpPr>
          <p:nvPr>
            <p:ph type="body" sz="quarter" idx="53"/>
          </p:nvPr>
        </p:nvSpPr>
        <p:spPr bwMode="auto">
          <a:xfrm>
            <a:off x="752510" y="1718873"/>
            <a:ext cx="2887200" cy="1472876"/>
          </a:xfrm>
          <a:ln w="12700">
            <a:solidFill>
              <a:schemeClr val="tx2"/>
            </a:solidFill>
          </a:ln>
        </p:spPr>
        <p:txBody>
          <a:bodyPr lIns="54000" tIns="54000" rIns="54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bwMode="auto">
          <a:xfrm>
            <a:off x="752510" y="4404050"/>
            <a:ext cx="2887200" cy="1472876"/>
          </a:xfrm>
          <a:ln w="12700">
            <a:solidFill>
              <a:schemeClr val="tx2"/>
            </a:solidFill>
          </a:ln>
        </p:spPr>
        <p:txBody>
          <a:bodyPr lIns="54000" tIns="54000" rIns="54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bwMode="auto">
          <a:xfrm>
            <a:off x="5506571" y="1718873"/>
            <a:ext cx="2887200" cy="1472876"/>
          </a:xfrm>
          <a:ln w="12700">
            <a:solidFill>
              <a:schemeClr val="tx2"/>
            </a:solidFill>
          </a:ln>
        </p:spPr>
        <p:txBody>
          <a:bodyPr lIns="54000" tIns="54000" rIns="54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bwMode="auto">
          <a:xfrm>
            <a:off x="5506571" y="4404050"/>
            <a:ext cx="2887200" cy="1472876"/>
          </a:xfrm>
          <a:ln w="12700">
            <a:solidFill>
              <a:schemeClr val="tx2"/>
            </a:solidFill>
          </a:ln>
        </p:spPr>
        <p:txBody>
          <a:bodyPr lIns="54000" tIns="54000" rIns="54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9571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bwMode="auto">
          <a:xfrm>
            <a:off x="752400" y="1708150"/>
            <a:ext cx="3726000" cy="4168775"/>
          </a:xfrm>
          <a:ln w="12700">
            <a:solidFill>
              <a:schemeClr val="tx2"/>
            </a:solidFill>
          </a:ln>
        </p:spPr>
        <p:txBody>
          <a:bodyPr lIns="54000" tIns="54000" rIns="54000" bIns="54000"/>
          <a:lstStyle>
            <a:lvl1pPr>
              <a:defRPr sz="1125"/>
            </a:lvl1pPr>
            <a:lvl2pPr>
              <a:defRPr sz="1125"/>
            </a:lvl2pPr>
            <a:lvl3pPr>
              <a:defRPr sz="1125"/>
            </a:lvl3pPr>
            <a:lvl4pPr>
              <a:defRPr sz="1125"/>
            </a:lvl4pPr>
            <a:lvl5pPr>
              <a:defRPr sz="112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bwMode="auto">
          <a:xfrm>
            <a:off x="752400" y="1322388"/>
            <a:ext cx="3726000" cy="388800"/>
          </a:xfrm>
          <a:solidFill>
            <a:schemeClr val="tx2"/>
          </a:solidFill>
          <a:ln w="12700">
            <a:solidFill>
              <a:schemeClr val="tx2"/>
            </a:solidFill>
          </a:ln>
        </p:spPr>
        <p:txBody>
          <a:bodyPr lIns="54000" tIns="54000" rIns="54000" bIns="54000" anchor="ctr"/>
          <a:lstStyle>
            <a:lvl1pPr>
              <a:defRPr sz="1125">
                <a:solidFill>
                  <a:schemeClr val="bg1"/>
                </a:solidFill>
              </a:defRPr>
            </a:lvl1pPr>
            <a:lvl2pPr>
              <a:defRPr sz="1050"/>
            </a:lvl2pPr>
            <a:lvl3pPr>
              <a:defRPr sz="1050"/>
            </a:lvl3pPr>
            <a:lvl4pPr>
              <a:defRPr sz="1050"/>
            </a:lvl4pPr>
            <a:lvl5pPr>
              <a:defRPr sz="1050"/>
            </a:lvl5pPr>
          </a:lstStyle>
          <a:p>
            <a:pPr lvl="0"/>
            <a:r>
              <a:rPr lang="en-US" noProof="0"/>
              <a:t>Click to edit Master text styles</a:t>
            </a:r>
          </a:p>
        </p:txBody>
      </p:sp>
      <p:sp>
        <p:nvSpPr>
          <p:cNvPr id="16" name="Text Placeholder 8"/>
          <p:cNvSpPr>
            <a:spLocks noGrp="1"/>
          </p:cNvSpPr>
          <p:nvPr>
            <p:ph type="body" sz="quarter" idx="21"/>
          </p:nvPr>
        </p:nvSpPr>
        <p:spPr bwMode="auto">
          <a:xfrm>
            <a:off x="4665600" y="1708150"/>
            <a:ext cx="3726000" cy="4168775"/>
          </a:xfrm>
          <a:ln w="12700">
            <a:solidFill>
              <a:schemeClr val="tx2"/>
            </a:solidFill>
          </a:ln>
        </p:spPr>
        <p:txBody>
          <a:bodyPr lIns="54000" tIns="54000" rIns="54000" bIns="54000"/>
          <a:lstStyle>
            <a:lvl1pPr>
              <a:defRPr sz="1125"/>
            </a:lvl1pPr>
            <a:lvl2pPr>
              <a:defRPr sz="1125"/>
            </a:lvl2pPr>
            <a:lvl3pPr>
              <a:defRPr sz="1125"/>
            </a:lvl3pPr>
            <a:lvl4pPr>
              <a:defRPr sz="1125"/>
            </a:lvl4pPr>
            <a:lvl5pPr>
              <a:defRPr sz="112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bwMode="auto">
          <a:xfrm>
            <a:off x="4665600" y="1322388"/>
            <a:ext cx="3726000" cy="388800"/>
          </a:xfrm>
          <a:solidFill>
            <a:schemeClr val="tx2"/>
          </a:solidFill>
          <a:ln w="12700">
            <a:solidFill>
              <a:schemeClr val="tx2"/>
            </a:solidFill>
          </a:ln>
        </p:spPr>
        <p:txBody>
          <a:bodyPr lIns="54000" tIns="54000" rIns="54000" bIns="54000" anchor="ctr"/>
          <a:lstStyle>
            <a:lvl1pPr>
              <a:defRPr sz="1125">
                <a:solidFill>
                  <a:schemeClr val="bg1"/>
                </a:solidFill>
              </a:defRPr>
            </a:lvl1pPr>
            <a:lvl2pPr>
              <a:defRPr sz="1050"/>
            </a:lvl2pPr>
            <a:lvl3pPr>
              <a:defRPr sz="1050"/>
            </a:lvl3pPr>
            <a:lvl4pPr>
              <a:defRPr sz="1050"/>
            </a:lvl4pPr>
            <a:lvl5pPr>
              <a:defRPr sz="1050"/>
            </a:lvl5pPr>
          </a:lstStyle>
          <a:p>
            <a:pPr lvl="0"/>
            <a:r>
              <a:rPr lang="en-US" noProof="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13" name="Text Placeholder 8"/>
          <p:cNvSpPr>
            <a:spLocks noGrp="1"/>
          </p:cNvSpPr>
          <p:nvPr>
            <p:ph type="body" sz="quarter" idx="19"/>
          </p:nvPr>
        </p:nvSpPr>
        <p:spPr bwMode="auto">
          <a:xfrm>
            <a:off x="752400" y="1708150"/>
            <a:ext cx="3726000" cy="1758950"/>
          </a:xfrm>
          <a:ln w="12700">
            <a:solidFill>
              <a:schemeClr val="tx2"/>
            </a:solidFill>
          </a:ln>
        </p:spPr>
        <p:txBody>
          <a:bodyPr lIns="54000" tIns="54000" rIns="54000" bIns="54000"/>
          <a:lstStyle>
            <a:lvl1pPr>
              <a:defRPr sz="1125"/>
            </a:lvl1pPr>
            <a:lvl2pPr>
              <a:defRPr sz="1125"/>
            </a:lvl2pPr>
            <a:lvl3pPr>
              <a:defRPr sz="1125"/>
            </a:lvl3pPr>
            <a:lvl4pPr>
              <a:defRPr sz="1125"/>
            </a:lvl4pPr>
            <a:lvl5pPr>
              <a:defRPr sz="112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0"/>
          </p:nvPr>
        </p:nvSpPr>
        <p:spPr bwMode="auto">
          <a:xfrm>
            <a:off x="752400" y="1322388"/>
            <a:ext cx="3726000" cy="388800"/>
          </a:xfrm>
          <a:solidFill>
            <a:schemeClr val="tx2"/>
          </a:solidFill>
          <a:ln w="12700">
            <a:solidFill>
              <a:schemeClr val="tx2"/>
            </a:solidFill>
          </a:ln>
        </p:spPr>
        <p:txBody>
          <a:bodyPr lIns="54000" tIns="54000" rIns="54000" bIns="54000" anchor="ctr"/>
          <a:lstStyle>
            <a:lvl1pPr>
              <a:defRPr sz="1125">
                <a:solidFill>
                  <a:schemeClr val="bg1"/>
                </a:solidFill>
              </a:defRPr>
            </a:lvl1pPr>
            <a:lvl2pPr>
              <a:defRPr sz="1050"/>
            </a:lvl2pPr>
            <a:lvl3pPr>
              <a:defRPr sz="1050"/>
            </a:lvl3pPr>
            <a:lvl4pPr>
              <a:defRPr sz="1050"/>
            </a:lvl4pPr>
            <a:lvl5pPr>
              <a:defRPr sz="1050"/>
            </a:lvl5pPr>
          </a:lstStyle>
          <a:p>
            <a:pPr lvl="0"/>
            <a:r>
              <a:rPr lang="en-US" noProof="0"/>
              <a:t>Click to edit Master text styles</a:t>
            </a:r>
          </a:p>
        </p:txBody>
      </p:sp>
      <p:sp>
        <p:nvSpPr>
          <p:cNvPr id="15" name="Text Placeholder 8"/>
          <p:cNvSpPr>
            <a:spLocks noGrp="1"/>
          </p:cNvSpPr>
          <p:nvPr>
            <p:ph type="body" sz="quarter" idx="21"/>
          </p:nvPr>
        </p:nvSpPr>
        <p:spPr bwMode="auto">
          <a:xfrm>
            <a:off x="4665600" y="1708150"/>
            <a:ext cx="3726000" cy="1758950"/>
          </a:xfrm>
          <a:ln w="12700">
            <a:solidFill>
              <a:schemeClr val="tx2"/>
            </a:solidFill>
          </a:ln>
        </p:spPr>
        <p:txBody>
          <a:bodyPr lIns="54000" tIns="54000" rIns="54000" bIns="54000"/>
          <a:lstStyle>
            <a:lvl1pPr>
              <a:defRPr sz="1125"/>
            </a:lvl1pPr>
            <a:lvl2pPr>
              <a:defRPr sz="1125"/>
            </a:lvl2pPr>
            <a:lvl3pPr>
              <a:defRPr sz="1125"/>
            </a:lvl3pPr>
            <a:lvl4pPr>
              <a:defRPr sz="1125"/>
            </a:lvl4pPr>
            <a:lvl5pPr>
              <a:defRPr sz="112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p:cNvSpPr>
            <a:spLocks noGrp="1"/>
          </p:cNvSpPr>
          <p:nvPr>
            <p:ph type="body" sz="quarter" idx="22"/>
          </p:nvPr>
        </p:nvSpPr>
        <p:spPr bwMode="auto">
          <a:xfrm>
            <a:off x="4665600" y="1322388"/>
            <a:ext cx="3726000" cy="388800"/>
          </a:xfrm>
          <a:solidFill>
            <a:schemeClr val="tx2"/>
          </a:solidFill>
          <a:ln w="12700">
            <a:solidFill>
              <a:schemeClr val="tx2"/>
            </a:solidFill>
          </a:ln>
        </p:spPr>
        <p:txBody>
          <a:bodyPr lIns="54000" tIns="54000" rIns="54000" bIns="54000" anchor="ctr"/>
          <a:lstStyle>
            <a:lvl1pPr>
              <a:defRPr sz="1125">
                <a:solidFill>
                  <a:schemeClr val="bg1"/>
                </a:solidFill>
              </a:defRPr>
            </a:lvl1pPr>
            <a:lvl2pPr>
              <a:defRPr sz="1050"/>
            </a:lvl2pPr>
            <a:lvl3pPr>
              <a:defRPr sz="1050"/>
            </a:lvl3pPr>
            <a:lvl4pPr>
              <a:defRPr sz="1050"/>
            </a:lvl4pPr>
            <a:lvl5pPr>
              <a:defRPr sz="1050"/>
            </a:lvl5pPr>
          </a:lstStyle>
          <a:p>
            <a:pPr lvl="0"/>
            <a:r>
              <a:rPr lang="en-US" noProof="0"/>
              <a:t>Click to edit Master text styles</a:t>
            </a:r>
          </a:p>
        </p:txBody>
      </p:sp>
      <p:sp>
        <p:nvSpPr>
          <p:cNvPr id="21" name="Text Placeholder 8"/>
          <p:cNvSpPr>
            <a:spLocks noGrp="1"/>
          </p:cNvSpPr>
          <p:nvPr>
            <p:ph type="body" sz="quarter" idx="23"/>
          </p:nvPr>
        </p:nvSpPr>
        <p:spPr bwMode="auto">
          <a:xfrm>
            <a:off x="752400" y="4117976"/>
            <a:ext cx="3726000" cy="1758950"/>
          </a:xfrm>
          <a:ln w="12700">
            <a:solidFill>
              <a:schemeClr val="tx2"/>
            </a:solidFill>
          </a:ln>
        </p:spPr>
        <p:txBody>
          <a:bodyPr lIns="54000" tIns="54000" rIns="54000" bIns="54000"/>
          <a:lstStyle>
            <a:lvl1pPr>
              <a:defRPr sz="1125"/>
            </a:lvl1pPr>
            <a:lvl2pPr>
              <a:defRPr sz="1125"/>
            </a:lvl2pPr>
            <a:lvl3pPr>
              <a:defRPr sz="1125"/>
            </a:lvl3pPr>
            <a:lvl4pPr>
              <a:defRPr sz="1125"/>
            </a:lvl4pPr>
            <a:lvl5pPr>
              <a:defRPr sz="112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2" name="Text Placeholder 8"/>
          <p:cNvSpPr>
            <a:spLocks noGrp="1"/>
          </p:cNvSpPr>
          <p:nvPr>
            <p:ph type="body" sz="quarter" idx="24"/>
          </p:nvPr>
        </p:nvSpPr>
        <p:spPr bwMode="auto">
          <a:xfrm>
            <a:off x="752400" y="3741920"/>
            <a:ext cx="3726000" cy="388800"/>
          </a:xfrm>
          <a:solidFill>
            <a:schemeClr val="tx2"/>
          </a:solidFill>
          <a:ln w="12700">
            <a:solidFill>
              <a:schemeClr val="tx2"/>
            </a:solidFill>
          </a:ln>
        </p:spPr>
        <p:txBody>
          <a:bodyPr lIns="54000" tIns="54000" rIns="54000" bIns="54000" anchor="ctr"/>
          <a:lstStyle>
            <a:lvl1pPr>
              <a:defRPr sz="1125">
                <a:solidFill>
                  <a:schemeClr val="bg1"/>
                </a:solidFill>
              </a:defRPr>
            </a:lvl1pPr>
            <a:lvl2pPr>
              <a:defRPr sz="1050"/>
            </a:lvl2pPr>
            <a:lvl3pPr>
              <a:defRPr sz="1050"/>
            </a:lvl3pPr>
            <a:lvl4pPr>
              <a:defRPr sz="1050"/>
            </a:lvl4pPr>
            <a:lvl5pPr>
              <a:defRPr sz="1050"/>
            </a:lvl5pPr>
          </a:lstStyle>
          <a:p>
            <a:pPr lvl="0"/>
            <a:r>
              <a:rPr lang="en-US" noProof="0"/>
              <a:t>Click to edit Master text styles</a:t>
            </a:r>
          </a:p>
        </p:txBody>
      </p:sp>
      <p:sp>
        <p:nvSpPr>
          <p:cNvPr id="23" name="Text Placeholder 8"/>
          <p:cNvSpPr>
            <a:spLocks noGrp="1"/>
          </p:cNvSpPr>
          <p:nvPr>
            <p:ph type="body" sz="quarter" idx="25"/>
          </p:nvPr>
        </p:nvSpPr>
        <p:spPr bwMode="auto">
          <a:xfrm>
            <a:off x="4665600" y="4117976"/>
            <a:ext cx="3726000" cy="1758950"/>
          </a:xfrm>
          <a:ln w="12700">
            <a:solidFill>
              <a:schemeClr val="tx2"/>
            </a:solidFill>
          </a:ln>
        </p:spPr>
        <p:txBody>
          <a:bodyPr lIns="54000" tIns="54000" rIns="54000" bIns="54000"/>
          <a:lstStyle>
            <a:lvl1pPr>
              <a:defRPr sz="1125"/>
            </a:lvl1pPr>
            <a:lvl2pPr>
              <a:defRPr sz="1125"/>
            </a:lvl2pPr>
            <a:lvl3pPr>
              <a:defRPr sz="1125"/>
            </a:lvl3pPr>
            <a:lvl4pPr>
              <a:defRPr sz="1125"/>
            </a:lvl4pPr>
            <a:lvl5pPr>
              <a:defRPr sz="112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4" name="Text Placeholder 8"/>
          <p:cNvSpPr>
            <a:spLocks noGrp="1"/>
          </p:cNvSpPr>
          <p:nvPr>
            <p:ph type="body" sz="quarter" idx="26"/>
          </p:nvPr>
        </p:nvSpPr>
        <p:spPr bwMode="auto">
          <a:xfrm>
            <a:off x="4665600" y="3741920"/>
            <a:ext cx="3726000" cy="388800"/>
          </a:xfrm>
          <a:solidFill>
            <a:schemeClr val="tx2"/>
          </a:solidFill>
          <a:ln w="12700">
            <a:solidFill>
              <a:schemeClr val="tx2"/>
            </a:solidFill>
          </a:ln>
        </p:spPr>
        <p:txBody>
          <a:bodyPr lIns="54000" tIns="54000" rIns="54000" bIns="54000" anchor="ctr"/>
          <a:lstStyle>
            <a:lvl1pPr>
              <a:defRPr sz="1125">
                <a:solidFill>
                  <a:schemeClr val="bg1"/>
                </a:solidFill>
              </a:defRPr>
            </a:lvl1pPr>
            <a:lvl2pPr>
              <a:defRPr sz="1050"/>
            </a:lvl2pPr>
            <a:lvl3pPr>
              <a:defRPr sz="1050"/>
            </a:lvl3pPr>
            <a:lvl4pPr>
              <a:defRPr sz="1050"/>
            </a:lvl4pPr>
            <a:lvl5pPr>
              <a:defRPr sz="1050"/>
            </a:lvl5pPr>
          </a:lstStyle>
          <a:p>
            <a:pPr lvl="0"/>
            <a:r>
              <a:rPr lang="en-US" noProof="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bwMode="auto">
          <a:xfrm>
            <a:off x="2032397" y="1435300"/>
            <a:ext cx="6367463" cy="3510000"/>
          </a:xfrm>
        </p:spPr>
        <p:txBody>
          <a:bodyPr anchor="t" anchorCtr="0"/>
          <a:lstStyle>
            <a:lvl1pPr algn="l">
              <a:defRPr sz="8250" baseline="0">
                <a:solidFill>
                  <a:schemeClr val="bg1"/>
                </a:solidFill>
              </a:defRPr>
            </a:lvl1pPr>
          </a:lstStyle>
          <a:p>
            <a:r>
              <a:rPr lang="en-US" noProof="0"/>
              <a:t>Click to edit Master title style</a:t>
            </a:r>
            <a:endParaRPr lang="en-US" noProof="0" dirty="0"/>
          </a:p>
        </p:txBody>
      </p:sp>
      <p:sp>
        <p:nvSpPr>
          <p:cNvPr id="10" name="object 3"/>
          <p:cNvSpPr/>
          <p:nvPr userDrawn="1"/>
        </p:nvSpPr>
        <p:spPr bwMode="auto">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350" dirty="0">
              <a:latin typeface="Arial" panose="020B0604020202020204" pitchFamily="34" charset="0"/>
            </a:endParaRPr>
          </a:p>
        </p:txBody>
      </p:sp>
      <p:sp>
        <p:nvSpPr>
          <p:cNvPr id="6" name="Text Placeholder 3"/>
          <p:cNvSpPr>
            <a:spLocks noGrp="1"/>
          </p:cNvSpPr>
          <p:nvPr>
            <p:ph type="body" sz="quarter" idx="11"/>
          </p:nvPr>
        </p:nvSpPr>
        <p:spPr bwMode="auto">
          <a:xfrm>
            <a:off x="2062097" y="5390900"/>
            <a:ext cx="6337763" cy="216000"/>
          </a:xfrm>
        </p:spPr>
        <p:txBody>
          <a:bodyPr/>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noProof="0"/>
              <a:t>Click to edit Master text styles</a:t>
            </a:r>
          </a:p>
        </p:txBody>
      </p:sp>
      <p:sp>
        <p:nvSpPr>
          <p:cNvPr id="9" name="Freeform 19"/>
          <p:cNvSpPr>
            <a:spLocks noChangeAspect="1" noEditPoints="1"/>
          </p:cNvSpPr>
          <p:nvPr userDrawn="1"/>
        </p:nvSpPr>
        <p:spPr bwMode="auto">
          <a:xfrm>
            <a:off x="190717" y="272642"/>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Tree>
    <p:extLst>
      <p:ext uri="{BB962C8B-B14F-4D97-AF65-F5344CB8AC3E}">
        <p14:creationId xmlns:p14="http://schemas.microsoft.com/office/powerpoint/2010/main" val="2386961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bwMode="auto">
          <a:xfrm>
            <a:off x="2032397" y="1435300"/>
            <a:ext cx="6367463" cy="3510000"/>
          </a:xfrm>
        </p:spPr>
        <p:txBody>
          <a:bodyPr anchor="t" anchorCtr="0"/>
          <a:lstStyle>
            <a:lvl1pPr algn="l">
              <a:defRPr sz="8250" baseline="0">
                <a:solidFill>
                  <a:schemeClr val="bg1"/>
                </a:solidFill>
              </a:defRPr>
            </a:lvl1pPr>
          </a:lstStyle>
          <a:p>
            <a:r>
              <a:rPr lang="en-US" noProof="0"/>
              <a:t>Click to edit Master title style</a:t>
            </a:r>
            <a:endParaRPr lang="en-US" noProof="0" dirty="0"/>
          </a:p>
        </p:txBody>
      </p:sp>
      <p:sp>
        <p:nvSpPr>
          <p:cNvPr id="9" name="Freeform 19"/>
          <p:cNvSpPr>
            <a:spLocks noChangeAspect="1" noEditPoints="1"/>
          </p:cNvSpPr>
          <p:nvPr userDrawn="1"/>
        </p:nvSpPr>
        <p:spPr bwMode="auto">
          <a:xfrm>
            <a:off x="2046872"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
        <p:nvSpPr>
          <p:cNvPr id="10" name="object 3"/>
          <p:cNvSpPr/>
          <p:nvPr userDrawn="1"/>
        </p:nvSpPr>
        <p:spPr bwMode="auto">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350" dirty="0">
              <a:latin typeface="Arial" panose="020B0604020202020204" pitchFamily="34" charset="0"/>
            </a:endParaRPr>
          </a:p>
        </p:txBody>
      </p:sp>
      <p:sp>
        <p:nvSpPr>
          <p:cNvPr id="6" name="Text Placeholder 3"/>
          <p:cNvSpPr>
            <a:spLocks noGrp="1"/>
          </p:cNvSpPr>
          <p:nvPr>
            <p:ph type="body" sz="quarter" idx="11"/>
          </p:nvPr>
        </p:nvSpPr>
        <p:spPr bwMode="auto">
          <a:xfrm>
            <a:off x="2062097" y="5390900"/>
            <a:ext cx="6337763" cy="216000"/>
          </a:xfrm>
        </p:spPr>
        <p:txBody>
          <a:bodyPr/>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rot="10800000" flipH="1">
            <a:off x="1039" y="0"/>
            <a:ext cx="9144000" cy="6858000"/>
          </a:xfrm>
          <a:prstGeom prst="rect">
            <a:avLst/>
          </a:prstGeom>
        </p:spPr>
      </p:pic>
      <p:sp>
        <p:nvSpPr>
          <p:cNvPr id="8" name="Title 1"/>
          <p:cNvSpPr>
            <a:spLocks noGrp="1"/>
          </p:cNvSpPr>
          <p:nvPr>
            <p:ph type="ctrTitle" hasCustomPrompt="1"/>
          </p:nvPr>
        </p:nvSpPr>
        <p:spPr bwMode="auto">
          <a:xfrm>
            <a:off x="2914650" y="1435300"/>
            <a:ext cx="5485210" cy="3510000"/>
          </a:xfrm>
        </p:spPr>
        <p:txBody>
          <a:bodyPr anchor="t" anchorCtr="0"/>
          <a:lstStyle>
            <a:lvl1pPr algn="l">
              <a:defRPr sz="8250" baseline="0">
                <a:solidFill>
                  <a:schemeClr val="bg1"/>
                </a:solidFill>
              </a:defRPr>
            </a:lvl1pPr>
          </a:lstStyle>
          <a:p>
            <a:r>
              <a:rPr lang="en-US" noProof="0" dirty="0"/>
              <a:t>Title slide 2 </a:t>
            </a:r>
            <a:br>
              <a:rPr lang="en-US" noProof="0" dirty="0"/>
            </a:br>
            <a:r>
              <a:rPr lang="en-US" noProof="0" dirty="0"/>
              <a:t>dark left vertical image</a:t>
            </a:r>
          </a:p>
        </p:txBody>
      </p:sp>
      <p:sp>
        <p:nvSpPr>
          <p:cNvPr id="16" name="Freeform 19"/>
          <p:cNvSpPr>
            <a:spLocks noChangeAspect="1" noEditPoints="1"/>
          </p:cNvSpPr>
          <p:nvPr userDrawn="1"/>
        </p:nvSpPr>
        <p:spPr bwMode="auto">
          <a:xfrm>
            <a:off x="2929125"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
        <p:nvSpPr>
          <p:cNvPr id="7" name="Text Placeholder 3"/>
          <p:cNvSpPr>
            <a:spLocks noGrp="1"/>
          </p:cNvSpPr>
          <p:nvPr>
            <p:ph type="body" sz="quarter" idx="11" hasCustomPrompt="1"/>
          </p:nvPr>
        </p:nvSpPr>
        <p:spPr bwMode="auto">
          <a:xfrm>
            <a:off x="2944349" y="5390900"/>
            <a:ext cx="5450861" cy="216000"/>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dirty="0"/>
              <a:t>Subtitle here</a:t>
            </a:r>
          </a:p>
        </p:txBody>
      </p:sp>
      <p:sp>
        <p:nvSpPr>
          <p:cNvPr id="10" name="Text Placeholder 4"/>
          <p:cNvSpPr>
            <a:spLocks noGrp="1"/>
          </p:cNvSpPr>
          <p:nvPr>
            <p:ph type="body" sz="quarter" idx="12" hasCustomPrompt="1"/>
          </p:nvPr>
        </p:nvSpPr>
        <p:spPr bwMode="auto">
          <a:xfrm>
            <a:off x="2944349" y="5823551"/>
            <a:ext cx="1416844" cy="487363"/>
          </a:xfrm>
        </p:spPr>
        <p:txBody>
          <a:bodyPr/>
          <a:lstStyle>
            <a:lvl1pPr>
              <a:defRPr sz="825" b="0">
                <a:solidFill>
                  <a:schemeClr val="bg1"/>
                </a:solidFill>
              </a:defRPr>
            </a:lvl1pPr>
          </a:lstStyle>
          <a:p>
            <a:pPr lvl="0"/>
            <a:r>
              <a:rPr lang="en-US" dirty="0"/>
              <a:t>Date here</a:t>
            </a:r>
          </a:p>
        </p:txBody>
      </p:sp>
    </p:spTree>
    <p:extLst>
      <p:ext uri="{BB962C8B-B14F-4D97-AF65-F5344CB8AC3E}">
        <p14:creationId xmlns:p14="http://schemas.microsoft.com/office/powerpoint/2010/main" val="48227888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NT GUIDANCE">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a:lstStyle/>
          <a:p>
            <a:r>
              <a:rPr lang="en-US" noProof="0"/>
              <a:t>Click to edit Master title style</a:t>
            </a:r>
            <a:endParaRPr lang="en-US" noProof="0" dirty="0"/>
          </a:p>
        </p:txBody>
      </p:sp>
      <p:graphicFrame>
        <p:nvGraphicFramePr>
          <p:cNvPr id="5" name="Table 4"/>
          <p:cNvGraphicFramePr>
            <a:graphicFrameLocks noGrp="1"/>
          </p:cNvGraphicFramePr>
          <p:nvPr userDrawn="1">
            <p:extLst>
              <p:ext uri="{D42A27DB-BD31-4B8C-83A1-F6EECF244321}">
                <p14:modId xmlns:p14="http://schemas.microsoft.com/office/powerpoint/2010/main" val="2817108056"/>
              </p:ext>
            </p:extLst>
          </p:nvPr>
        </p:nvGraphicFramePr>
        <p:xfrm>
          <a:off x="988695" y="1427480"/>
          <a:ext cx="4914900" cy="3200400"/>
        </p:xfrm>
        <a:graphic>
          <a:graphicData uri="http://schemas.openxmlformats.org/drawingml/2006/table">
            <a:tbl>
              <a:tblPr firstRow="1" bandRow="1">
                <a:tableStyleId>{5940675A-B579-460E-94D1-54222C63F5DA}</a:tableStyleId>
              </a:tblPr>
              <a:tblGrid>
                <a:gridCol w="1797011">
                  <a:extLst>
                    <a:ext uri="{9D8B030D-6E8A-4147-A177-3AD203B41FA5}">
                      <a16:colId xmlns:a16="http://schemas.microsoft.com/office/drawing/2014/main" val="20000"/>
                    </a:ext>
                  </a:extLst>
                </a:gridCol>
                <a:gridCol w="3117890">
                  <a:extLst>
                    <a:ext uri="{9D8B030D-6E8A-4147-A177-3AD203B41FA5}">
                      <a16:colId xmlns:a16="http://schemas.microsoft.com/office/drawing/2014/main" val="20001"/>
                    </a:ext>
                  </a:extLst>
                </a:gridCol>
              </a:tblGrid>
              <a:tr h="293623">
                <a:tc>
                  <a:txBody>
                    <a:bodyPr/>
                    <a:lstStyle/>
                    <a:p>
                      <a:r>
                        <a:rPr lang="en-US" sz="2400" dirty="0">
                          <a:solidFill>
                            <a:srgbClr val="00338D"/>
                          </a:solidFill>
                        </a:rPr>
                        <a:t>Arial </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b="0" dirty="0"/>
                        <a:t>Use for everything except titles and slide headers (including charts, graphics, text)</a:t>
                      </a:r>
                      <a:endParaRPr lang="en-US" sz="12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433889">
                <a:tc>
                  <a:txBody>
                    <a:bodyPr/>
                    <a:lstStyle/>
                    <a:p>
                      <a:r>
                        <a:rPr lang="en-US" sz="2400" b="0" kern="1200" dirty="0">
                          <a:solidFill>
                            <a:srgbClr val="00338D"/>
                          </a:solidFill>
                          <a:latin typeface="+mj-lt"/>
                          <a:ea typeface="+mn-ea"/>
                          <a:cs typeface="+mn-cs"/>
                        </a:rPr>
                        <a:t>KPMG Extra Light </a:t>
                      </a:r>
                      <a:endParaRPr lang="en-US" sz="24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Use for title slide and main headers only</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51932">
                <a:tc>
                  <a:txBody>
                    <a:bodyPr/>
                    <a:lstStyle/>
                    <a:p>
                      <a:r>
                        <a:rPr lang="en-US" sz="2400" b="0" i="1" dirty="0">
                          <a:solidFill>
                            <a:srgbClr val="00338D"/>
                          </a:solidFill>
                          <a:latin typeface="KPMG Extralight"/>
                        </a:rPr>
                        <a:t>KPMG Extra Light Italics</a:t>
                      </a:r>
                      <a:endParaRPr lang="en-US" sz="24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Use for emphasis in title slide and main headers only</a:t>
                      </a:r>
                      <a:endParaRPr lang="en-US" sz="12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3889">
                <a:tc>
                  <a:txBody>
                    <a:bodyPr/>
                    <a:lstStyle/>
                    <a:p>
                      <a:r>
                        <a:rPr lang="en-US" sz="2400" b="0" dirty="0">
                          <a:solidFill>
                            <a:srgbClr val="00338D"/>
                          </a:solidFill>
                          <a:latin typeface="KPMG Light" panose="020B0403030202040204" pitchFamily="34" charset="0"/>
                        </a:rPr>
                        <a:t>KPMG Light </a:t>
                      </a:r>
                      <a:endParaRPr lang="en-US" sz="24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title slide and main headers only</a:t>
                      </a:r>
                      <a:endParaRPr lang="en-US" sz="12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3889">
                <a:tc>
                  <a:txBody>
                    <a:bodyPr/>
                    <a:lstStyle/>
                    <a:p>
                      <a:r>
                        <a:rPr lang="en-US" sz="2400" b="0" i="1" dirty="0">
                          <a:solidFill>
                            <a:srgbClr val="00338D"/>
                          </a:solidFill>
                          <a:latin typeface="KPMG Light" panose="020B0403030202040204" pitchFamily="34" charset="0"/>
                        </a:rPr>
                        <a:t>KPMG Light</a:t>
                      </a:r>
                      <a:r>
                        <a:rPr lang="en-US" sz="2400" b="0" i="1" baseline="0" dirty="0">
                          <a:solidFill>
                            <a:srgbClr val="00338D"/>
                          </a:solidFill>
                          <a:latin typeface="KPMG Light" panose="020B0403030202040204" pitchFamily="34" charset="0"/>
                        </a:rPr>
                        <a:t> Italics</a:t>
                      </a:r>
                      <a:endParaRPr lang="en-US" sz="24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emphasis in title slide and main headers only</a:t>
                      </a:r>
                      <a:endParaRPr lang="en-US" sz="12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51932">
                <a:tc>
                  <a:txBody>
                    <a:bodyPr/>
                    <a:lstStyle/>
                    <a:p>
                      <a:r>
                        <a:rPr lang="en-US" sz="2400" b="0" dirty="0">
                          <a:solidFill>
                            <a:srgbClr val="00338D"/>
                          </a:solidFill>
                          <a:latin typeface="KPMG Thin" panose="020B0203030202040204" pitchFamily="34" charset="0"/>
                        </a:rPr>
                        <a:t>KPMG Thin </a:t>
                      </a:r>
                      <a:endParaRPr lang="en-US" sz="24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33889">
                <a:tc>
                  <a:txBody>
                    <a:bodyPr/>
                    <a:lstStyle/>
                    <a:p>
                      <a:r>
                        <a:rPr lang="en-US" sz="2400" b="0" i="1" dirty="0">
                          <a:solidFill>
                            <a:srgbClr val="00338D"/>
                          </a:solidFill>
                          <a:latin typeface="KPMG Thin" panose="020B0203030202040204" pitchFamily="34" charset="0"/>
                        </a:rPr>
                        <a:t>KPMG Thin</a:t>
                      </a:r>
                      <a:r>
                        <a:rPr lang="en-US" sz="2400" b="0" i="1" baseline="0" dirty="0">
                          <a:solidFill>
                            <a:srgbClr val="00338D"/>
                          </a:solidFill>
                          <a:latin typeface="KPMG Thin" panose="020B0203030202040204" pitchFamily="34" charset="0"/>
                        </a:rPr>
                        <a:t> Italics</a:t>
                      </a:r>
                      <a:endParaRPr lang="en-US" sz="24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3516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bwMode="auto">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350" dirty="0">
              <a:latin typeface="Arial" panose="020B0604020202020204" pitchFamily="34" charset="0"/>
            </a:endParaRPr>
          </a:p>
        </p:txBody>
      </p:sp>
      <p:sp>
        <p:nvSpPr>
          <p:cNvPr id="16" name="Freeform 19"/>
          <p:cNvSpPr>
            <a:spLocks noChangeAspect="1" noEditPoints="1"/>
          </p:cNvSpPr>
          <p:nvPr userDrawn="1"/>
        </p:nvSpPr>
        <p:spPr bwMode="auto">
          <a:xfrm>
            <a:off x="2046872"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
        <p:nvSpPr>
          <p:cNvPr id="13" name="Text Placeholder 2"/>
          <p:cNvSpPr>
            <a:spLocks noGrp="1"/>
          </p:cNvSpPr>
          <p:nvPr>
            <p:ph type="body" sz="quarter" idx="11"/>
          </p:nvPr>
        </p:nvSpPr>
        <p:spPr bwMode="auto">
          <a:xfrm>
            <a:off x="2046873" y="4771394"/>
            <a:ext cx="5888813" cy="643342"/>
          </a:xfrm>
        </p:spPr>
        <p:txBody>
          <a:bodyPr/>
          <a:lstStyle>
            <a:lvl1pPr>
              <a:buFontTx/>
              <a:buNone/>
              <a:defRPr sz="825" b="0">
                <a:solidFill>
                  <a:schemeClr val="bg1">
                    <a:lumMod val="65000"/>
                  </a:schemeClr>
                </a:solidFill>
              </a:defRPr>
            </a:lvl1pPr>
            <a:lvl2pPr>
              <a:buFontTx/>
              <a:buNone/>
              <a:defRPr sz="82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a:p>
            <a:pPr lvl="1"/>
            <a:r>
              <a:rPr lang="en-US" noProof="0"/>
              <a:t>Second level</a:t>
            </a:r>
          </a:p>
        </p:txBody>
      </p:sp>
      <p:sp>
        <p:nvSpPr>
          <p:cNvPr id="14" name="Text Placeholder 2"/>
          <p:cNvSpPr>
            <a:spLocks noGrp="1"/>
          </p:cNvSpPr>
          <p:nvPr>
            <p:ph type="body" sz="quarter" idx="12"/>
          </p:nvPr>
        </p:nvSpPr>
        <p:spPr bwMode="auto">
          <a:xfrm>
            <a:off x="2046873" y="5711031"/>
            <a:ext cx="5888813" cy="169277"/>
          </a:xfrm>
        </p:spPr>
        <p:txBody>
          <a:bodyPr>
            <a:noAutofit/>
          </a:bodyPr>
          <a:lstStyle>
            <a:lvl1pPr>
              <a:buFontTx/>
              <a:buNone/>
              <a:defRPr sz="825" b="0">
                <a:solidFill>
                  <a:schemeClr val="bg1">
                    <a:lumMod val="65000"/>
                  </a:schemeClr>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p:txBody>
      </p:sp>
      <p:sp>
        <p:nvSpPr>
          <p:cNvPr id="15" name="Text Placeholder 2"/>
          <p:cNvSpPr>
            <a:spLocks noGrp="1"/>
          </p:cNvSpPr>
          <p:nvPr>
            <p:ph type="body" sz="quarter" idx="13"/>
          </p:nvPr>
        </p:nvSpPr>
        <p:spPr bwMode="auto">
          <a:xfrm>
            <a:off x="2046873" y="3831758"/>
            <a:ext cx="5888813" cy="643342"/>
          </a:xfrm>
        </p:spPr>
        <p:txBody>
          <a:bodyPr/>
          <a:lstStyle>
            <a:lvl1pPr>
              <a:buFontTx/>
              <a:buNone/>
              <a:defRPr sz="825" b="0">
                <a:solidFill>
                  <a:schemeClr val="bg1">
                    <a:lumMod val="65000"/>
                  </a:schemeClr>
                </a:solidFill>
              </a:defRPr>
            </a:lvl1pPr>
            <a:lvl2pPr>
              <a:buFontTx/>
              <a:buNone/>
              <a:defRPr sz="82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a:p>
            <a:pPr lvl="1"/>
            <a:r>
              <a:rPr lang="en-US" noProof="0"/>
              <a:t>Second level</a:t>
            </a:r>
          </a:p>
        </p:txBody>
      </p:sp>
      <p:sp>
        <p:nvSpPr>
          <p:cNvPr id="23" name="Text Placeholder 2"/>
          <p:cNvSpPr>
            <a:spLocks noGrp="1"/>
          </p:cNvSpPr>
          <p:nvPr>
            <p:ph type="body" sz="quarter" idx="14"/>
          </p:nvPr>
        </p:nvSpPr>
        <p:spPr bwMode="auto">
          <a:xfrm>
            <a:off x="2046872" y="3480007"/>
            <a:ext cx="1808804" cy="119064"/>
          </a:xfrm>
        </p:spPr>
        <p:txBody>
          <a:bodyPr/>
          <a:lstStyle>
            <a:lvl1pPr>
              <a:buFontTx/>
              <a:buNone/>
              <a:defRPr sz="900" b="1">
                <a:solidFill>
                  <a:schemeClr val="tx2"/>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46873" y="2974451"/>
            <a:ext cx="1892812" cy="384049"/>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2" name="Picture 11" descr="Wedge1.png"/>
          <p:cNvPicPr>
            <a:picLocks noChangeAspect="1"/>
          </p:cNvPicPr>
          <p:nvPr userDrawn="1"/>
        </p:nvPicPr>
        <p:blipFill>
          <a:blip r:embed="rId2" cstate="screen"/>
          <a:stretch>
            <a:fillRect/>
          </a:stretch>
        </p:blipFill>
        <p:spPr bwMode="auto">
          <a:xfrm>
            <a:off x="-7256" y="-7257"/>
            <a:ext cx="4845920" cy="5406705"/>
          </a:xfrm>
          <a:prstGeom prst="rect">
            <a:avLst/>
          </a:prstGeom>
        </p:spPr>
      </p:pic>
      <p:sp>
        <p:nvSpPr>
          <p:cNvPr id="2" name="Title 1"/>
          <p:cNvSpPr>
            <a:spLocks noGrp="1"/>
          </p:cNvSpPr>
          <p:nvPr>
            <p:ph type="ctrTitle"/>
          </p:nvPr>
        </p:nvSpPr>
        <p:spPr bwMode="auto">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2250" b="1" kern="1200" noProof="0" dirty="0">
                <a:solidFill>
                  <a:schemeClr val="bg1"/>
                </a:solidFill>
                <a:latin typeface="Calibri" panose="020F0502020204030204" pitchFamily="34" charset="0"/>
                <a:ea typeface="+mj-ea"/>
                <a:cs typeface="Calibri" panose="020F0502020204030204" pitchFamily="34" charset="0"/>
              </a:defRPr>
            </a:lvl1pPr>
            <a:lvl2pPr>
              <a:defRPr lang="en-GB" sz="2250" b="1" kern="1200" noProof="0" dirty="0">
                <a:solidFill>
                  <a:schemeClr val="bg1"/>
                </a:solidFill>
                <a:latin typeface="Arial" pitchFamily="34" charset="0"/>
                <a:ea typeface="+mj-ea"/>
                <a:cs typeface="Arial" pitchFamily="34" charset="0"/>
              </a:defRPr>
            </a:lvl2pPr>
            <a:lvl3pPr>
              <a:defRPr lang="en-GB" sz="2250" b="1" kern="1200" noProof="0" dirty="0">
                <a:solidFill>
                  <a:schemeClr val="bg1"/>
                </a:solidFill>
                <a:latin typeface="Arial" pitchFamily="34" charset="0"/>
                <a:ea typeface="+mj-ea"/>
                <a:cs typeface="Arial" pitchFamily="34" charset="0"/>
              </a:defRPr>
            </a:lvl3pPr>
            <a:lvl4pPr>
              <a:defRPr lang="en-GB" sz="2250" b="1" kern="1200" noProof="0" dirty="0">
                <a:solidFill>
                  <a:schemeClr val="bg1"/>
                </a:solidFill>
                <a:latin typeface="Arial" pitchFamily="34" charset="0"/>
                <a:ea typeface="+mj-ea"/>
                <a:cs typeface="Arial" pitchFamily="34" charset="0"/>
              </a:defRPr>
            </a:lvl4pPr>
            <a:lvl5pPr>
              <a:defRPr lang="en-GB" sz="2250" b="1" kern="1200" noProof="0" dirty="0">
                <a:solidFill>
                  <a:schemeClr val="bg1"/>
                </a:solidFill>
                <a:latin typeface="Arial" pitchFamily="34" charset="0"/>
                <a:ea typeface="+mj-ea"/>
                <a:cs typeface="Arial" pitchFamily="34" charset="0"/>
              </a:defRPr>
            </a:lvl5pPr>
            <a:lvl6pPr>
              <a:defRPr lang="en-GB" sz="2250" b="1" kern="1200" noProof="0" dirty="0">
                <a:solidFill>
                  <a:schemeClr val="bg1"/>
                </a:solidFill>
                <a:latin typeface="Arial" pitchFamily="34" charset="0"/>
                <a:ea typeface="+mj-ea"/>
                <a:cs typeface="Arial" pitchFamily="34" charset="0"/>
              </a:defRPr>
            </a:lvl6pPr>
            <a:lvl7pPr>
              <a:defRPr lang="en-GB" sz="2250" b="1" kern="1200" noProof="0" dirty="0">
                <a:solidFill>
                  <a:schemeClr val="bg1"/>
                </a:solidFill>
                <a:latin typeface="Arial" pitchFamily="34" charset="0"/>
                <a:ea typeface="+mj-ea"/>
                <a:cs typeface="Arial" pitchFamily="34" charset="0"/>
              </a:defRPr>
            </a:lvl7pPr>
            <a:lvl8pPr>
              <a:defRPr lang="en-GB" sz="2250" b="1" kern="1200" noProof="0" dirty="0">
                <a:solidFill>
                  <a:schemeClr val="bg1"/>
                </a:solidFill>
                <a:latin typeface="Arial" pitchFamily="34" charset="0"/>
                <a:ea typeface="+mj-ea"/>
                <a:cs typeface="Arial" pitchFamily="34" charset="0"/>
              </a:defRPr>
            </a:lvl8pPr>
            <a:lvl9pPr>
              <a:defRPr lang="en-GB" sz="2250" b="1" kern="1200" noProof="0" dirty="0">
                <a:solidFill>
                  <a:schemeClr val="bg1"/>
                </a:solidFill>
                <a:latin typeface="Arial" pitchFamily="34" charset="0"/>
                <a:ea typeface="+mj-ea"/>
                <a:cs typeface="Arial" pitchFamily="34" charset="0"/>
              </a:defRPr>
            </a:lvl9pPr>
          </a:lstStyle>
          <a:p>
            <a:pPr lvl="0" algn="l" defTabSz="685800" rtl="0" eaLnBrk="1" fontAlgn="base" latinLnBrk="0" hangingPunct="1">
              <a:spcBef>
                <a:spcPct val="40000"/>
              </a:spcBef>
              <a:spcAft>
                <a:spcPct val="0"/>
              </a:spcAft>
              <a:buNone/>
            </a:pPr>
            <a:r>
              <a:rPr lang="en-US" noProof="0" dirty="0"/>
              <a:t>Click to edit Master title style</a:t>
            </a:r>
            <a:endParaRPr lang="en-GB" noProof="0" dirty="0"/>
          </a:p>
        </p:txBody>
      </p:sp>
      <p:sp>
        <p:nvSpPr>
          <p:cNvPr id="3" name="Subtitle 2"/>
          <p:cNvSpPr>
            <a:spLocks noGrp="1"/>
          </p:cNvSpPr>
          <p:nvPr>
            <p:ph type="subTitle" idx="1"/>
          </p:nvPr>
        </p:nvSpPr>
        <p:spPr bwMode="auto">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900" b="0" kern="1200" noProof="0" dirty="0">
                <a:solidFill>
                  <a:schemeClr val="bg1"/>
                </a:solidFill>
                <a:latin typeface="Calibri" panose="020F0502020204030204" pitchFamily="34" charset="0"/>
                <a:ea typeface="+mn-ea"/>
                <a:cs typeface="Calibri" panose="020F0502020204030204" pitchFamily="34" charset="0"/>
              </a:defRPr>
            </a:lvl1pPr>
            <a:lvl2pPr marL="0" indent="0" algn="ctr">
              <a:buNone/>
              <a:defRPr lang="en-GB" sz="900" b="0" kern="1200" noProof="0" dirty="0">
                <a:solidFill>
                  <a:schemeClr val="bg1"/>
                </a:solidFill>
                <a:latin typeface="Arial" pitchFamily="34" charset="0"/>
                <a:ea typeface="+mn-ea"/>
                <a:cs typeface="Arial" pitchFamily="34" charset="0"/>
              </a:defRPr>
            </a:lvl2pPr>
            <a:lvl3pPr marL="1028700" indent="-1028700" algn="ctr">
              <a:buNone/>
              <a:defRPr lang="en-GB" sz="900" b="0" kern="1200" noProof="0" dirty="0">
                <a:solidFill>
                  <a:schemeClr val="bg1"/>
                </a:solidFill>
                <a:latin typeface="Arial" pitchFamily="34" charset="0"/>
                <a:ea typeface="+mn-ea"/>
                <a:cs typeface="Arial" pitchFamily="34" charset="0"/>
              </a:defRPr>
            </a:lvl3pPr>
            <a:lvl4pPr marL="1028700" indent="0" algn="ctr">
              <a:buNone/>
              <a:defRPr lang="en-GB" sz="900" b="0" kern="1200" noProof="0" dirty="0">
                <a:solidFill>
                  <a:schemeClr val="bg1"/>
                </a:solidFill>
                <a:latin typeface="Arial" pitchFamily="34" charset="0"/>
                <a:ea typeface="+mn-ea"/>
                <a:cs typeface="Arial" pitchFamily="34" charset="0"/>
              </a:defRPr>
            </a:lvl4pPr>
            <a:lvl5pPr marL="1371600" indent="0" algn="ctr">
              <a:buNone/>
              <a:defRPr lang="en-GB" sz="900" b="0" kern="1200" noProof="0" dirty="0">
                <a:solidFill>
                  <a:schemeClr val="bg1"/>
                </a:solidFill>
                <a:latin typeface="Arial" pitchFamily="34" charset="0"/>
                <a:ea typeface="+mn-ea"/>
                <a:cs typeface="Arial" pitchFamily="34" charset="0"/>
              </a:defRPr>
            </a:lvl5pPr>
            <a:lvl6pPr marL="1714500" indent="0" algn="ctr">
              <a:buNone/>
              <a:defRPr lang="en-GB" sz="900" b="0" kern="1200" noProof="0" dirty="0">
                <a:solidFill>
                  <a:schemeClr val="bg1"/>
                </a:solidFill>
                <a:latin typeface="Arial" pitchFamily="34" charset="0"/>
                <a:ea typeface="+mn-ea"/>
                <a:cs typeface="Arial" pitchFamily="34" charset="0"/>
              </a:defRPr>
            </a:lvl6pPr>
            <a:lvl7pPr marL="2057400" indent="0" algn="ctr">
              <a:buNone/>
              <a:defRPr lang="en-GB" sz="900" b="0" kern="1200" noProof="0" dirty="0">
                <a:solidFill>
                  <a:schemeClr val="bg1"/>
                </a:solidFill>
                <a:latin typeface="Arial" pitchFamily="34" charset="0"/>
                <a:ea typeface="+mn-ea"/>
                <a:cs typeface="Arial" pitchFamily="34" charset="0"/>
              </a:defRPr>
            </a:lvl7pPr>
            <a:lvl8pPr marL="2400300" indent="0" algn="ctr">
              <a:buNone/>
              <a:defRPr lang="en-GB" sz="900" b="0" kern="1200" noProof="0" dirty="0">
                <a:solidFill>
                  <a:schemeClr val="bg1"/>
                </a:solidFill>
                <a:latin typeface="Arial" pitchFamily="34" charset="0"/>
                <a:ea typeface="+mn-ea"/>
                <a:cs typeface="Arial" pitchFamily="34" charset="0"/>
              </a:defRPr>
            </a:lvl8pPr>
            <a:lvl9pPr marL="2743200" indent="0" algn="ctr">
              <a:buNone/>
              <a:defRPr lang="en-GB" sz="900" b="0" kern="1200" noProof="0" dirty="0">
                <a:solidFill>
                  <a:schemeClr val="bg1"/>
                </a:solidFill>
                <a:latin typeface="Arial" pitchFamily="34" charset="0"/>
                <a:ea typeface="+mn-ea"/>
                <a:cs typeface="Arial" pitchFamily="34" charset="0"/>
              </a:defRPr>
            </a:lvl9pPr>
          </a:lstStyle>
          <a:p>
            <a:pPr marL="0" lvl="0" indent="0" algn="l" defTabSz="685800" rtl="0" eaLnBrk="1" fontAlgn="base" latinLnBrk="0" hangingPunct="1">
              <a:lnSpc>
                <a:spcPct val="110000"/>
              </a:lnSpc>
              <a:spcBef>
                <a:spcPct val="40000"/>
              </a:spcBef>
              <a:spcAft>
                <a:spcPct val="0"/>
              </a:spcAft>
              <a:buFont typeface="Arial" pitchFamily="34" charset="0"/>
              <a:buNone/>
            </a:pPr>
            <a:r>
              <a:rPr lang="en-US" noProof="0" dirty="0"/>
              <a:t>Click to edit Master subtitle style</a:t>
            </a:r>
            <a:endParaRPr lang="en-GB" noProof="0" dirty="0"/>
          </a:p>
        </p:txBody>
      </p:sp>
      <p:pic>
        <p:nvPicPr>
          <p:cNvPr id="13" name="Picture 12" descr="KPMG_Plus_Strapline_NormalUse_White.png"/>
          <p:cNvPicPr>
            <a:picLocks noChangeAspect="1"/>
          </p:cNvPicPr>
          <p:nvPr userDrawn="1"/>
        </p:nvPicPr>
        <p:blipFill>
          <a:blip r:embed="rId3" cstate="print"/>
          <a:stretch>
            <a:fillRect/>
          </a:stretch>
        </p:blipFill>
        <p:spPr bwMode="auto">
          <a:xfrm>
            <a:off x="48326" y="-7257"/>
            <a:ext cx="2428517" cy="1538516"/>
          </a:xfrm>
          <a:prstGeom prst="rect">
            <a:avLst/>
          </a:prstGeom>
        </p:spPr>
      </p:pic>
    </p:spTree>
    <p:extLst>
      <p:ext uri="{BB962C8B-B14F-4D97-AF65-F5344CB8AC3E}">
        <p14:creationId xmlns:p14="http://schemas.microsoft.com/office/powerpoint/2010/main" val="24981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12" name="Line 7"/>
          <p:cNvSpPr>
            <a:spLocks noChangeShapeType="1"/>
          </p:cNvSpPr>
          <p:nvPr userDrawn="1"/>
        </p:nvSpPr>
        <p:spPr bwMode="auto">
          <a:xfrm>
            <a:off x="7008813" y="1079500"/>
            <a:ext cx="0"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2" name="Title 1"/>
          <p:cNvSpPr>
            <a:spLocks noGrp="1"/>
          </p:cNvSpPr>
          <p:nvPr>
            <p:ph type="ctrTitle"/>
          </p:nvPr>
        </p:nvSpPr>
        <p:spPr bwMode="auto">
          <a:xfrm>
            <a:off x="2984941" y="4277711"/>
            <a:ext cx="5731094" cy="16764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lang="en-GB" sz="2250" b="1" kern="1200" noProof="0" dirty="0">
                <a:solidFill>
                  <a:schemeClr val="bg1"/>
                </a:solidFill>
                <a:latin typeface="+mj-lt"/>
                <a:ea typeface="+mj-ea"/>
                <a:cs typeface="Calibri" panose="020F0502020204030204" pitchFamily="34" charset="0"/>
              </a:defRPr>
            </a:lvl1pPr>
            <a:lvl2pPr>
              <a:defRPr lang="en-GB" sz="2250" b="1" kern="1200" noProof="0" dirty="0">
                <a:solidFill>
                  <a:schemeClr val="bg1"/>
                </a:solidFill>
                <a:latin typeface="Arial" pitchFamily="34" charset="0"/>
                <a:ea typeface="+mj-ea"/>
                <a:cs typeface="Arial" pitchFamily="34" charset="0"/>
              </a:defRPr>
            </a:lvl2pPr>
            <a:lvl3pPr>
              <a:defRPr lang="en-GB" sz="2250" b="1" kern="1200" noProof="0" dirty="0">
                <a:solidFill>
                  <a:schemeClr val="bg1"/>
                </a:solidFill>
                <a:latin typeface="Arial" pitchFamily="34" charset="0"/>
                <a:ea typeface="+mj-ea"/>
                <a:cs typeface="Arial" pitchFamily="34" charset="0"/>
              </a:defRPr>
            </a:lvl3pPr>
            <a:lvl4pPr>
              <a:defRPr lang="en-GB" sz="2250" b="1" kern="1200" noProof="0" dirty="0">
                <a:solidFill>
                  <a:schemeClr val="bg1"/>
                </a:solidFill>
                <a:latin typeface="Arial" pitchFamily="34" charset="0"/>
                <a:ea typeface="+mj-ea"/>
                <a:cs typeface="Arial" pitchFamily="34" charset="0"/>
              </a:defRPr>
            </a:lvl4pPr>
            <a:lvl5pPr>
              <a:defRPr lang="en-GB" sz="2250" b="1" kern="1200" noProof="0" dirty="0">
                <a:solidFill>
                  <a:schemeClr val="bg1"/>
                </a:solidFill>
                <a:latin typeface="Arial" pitchFamily="34" charset="0"/>
                <a:ea typeface="+mj-ea"/>
                <a:cs typeface="Arial" pitchFamily="34" charset="0"/>
              </a:defRPr>
            </a:lvl5pPr>
            <a:lvl6pPr>
              <a:defRPr lang="en-GB" sz="2250" b="1" kern="1200" noProof="0" dirty="0">
                <a:solidFill>
                  <a:schemeClr val="bg1"/>
                </a:solidFill>
                <a:latin typeface="Arial" pitchFamily="34" charset="0"/>
                <a:ea typeface="+mj-ea"/>
                <a:cs typeface="Arial" pitchFamily="34" charset="0"/>
              </a:defRPr>
            </a:lvl6pPr>
            <a:lvl7pPr>
              <a:defRPr lang="en-GB" sz="2250" b="1" kern="1200" noProof="0" dirty="0">
                <a:solidFill>
                  <a:schemeClr val="bg1"/>
                </a:solidFill>
                <a:latin typeface="Arial" pitchFamily="34" charset="0"/>
                <a:ea typeface="+mj-ea"/>
                <a:cs typeface="Arial" pitchFamily="34" charset="0"/>
              </a:defRPr>
            </a:lvl7pPr>
            <a:lvl8pPr>
              <a:defRPr lang="en-GB" sz="2250" b="1" kern="1200" noProof="0" dirty="0">
                <a:solidFill>
                  <a:schemeClr val="bg1"/>
                </a:solidFill>
                <a:latin typeface="Arial" pitchFamily="34" charset="0"/>
                <a:ea typeface="+mj-ea"/>
                <a:cs typeface="Arial" pitchFamily="34" charset="0"/>
              </a:defRPr>
            </a:lvl8pPr>
            <a:lvl9pPr>
              <a:defRPr lang="en-GB" sz="2250" b="1" kern="1200" noProof="0" dirty="0">
                <a:solidFill>
                  <a:schemeClr val="bg1"/>
                </a:solidFill>
                <a:latin typeface="Arial" pitchFamily="34" charset="0"/>
                <a:ea typeface="+mj-ea"/>
                <a:cs typeface="Arial" pitchFamily="34" charset="0"/>
              </a:defRPr>
            </a:lvl9pPr>
          </a:lstStyle>
          <a:p>
            <a:pPr lvl="0" algn="l" defTabSz="685800" rtl="0" eaLnBrk="1" fontAlgn="base" latinLnBrk="0" hangingPunct="1">
              <a:spcBef>
                <a:spcPct val="40000"/>
              </a:spcBef>
              <a:spcAft>
                <a:spcPct val="0"/>
              </a:spcAft>
              <a:buNone/>
            </a:pPr>
            <a:r>
              <a:rPr lang="en-US" noProof="0" dirty="0"/>
              <a:t>Click to edit Master title style</a:t>
            </a:r>
            <a:endParaRPr lang="en-GB" noProof="0" dirty="0"/>
          </a:p>
        </p:txBody>
      </p:sp>
      <p:sp>
        <p:nvSpPr>
          <p:cNvPr id="3" name="Subtitle 2"/>
          <p:cNvSpPr>
            <a:spLocks noGrp="1"/>
          </p:cNvSpPr>
          <p:nvPr>
            <p:ph type="subTitle" idx="1"/>
          </p:nvPr>
        </p:nvSpPr>
        <p:spPr bwMode="auto">
          <a:xfrm>
            <a:off x="2984940" y="5381296"/>
            <a:ext cx="3810000" cy="685800"/>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lvl1pPr marL="0" indent="0" algn="l">
              <a:buNone/>
              <a:defRPr lang="en-GB" sz="1200" b="0" kern="1200" noProof="0" dirty="0">
                <a:solidFill>
                  <a:schemeClr val="bg1"/>
                </a:solidFill>
                <a:latin typeface="+mj-lt"/>
                <a:ea typeface="+mn-ea"/>
                <a:cs typeface="Calibri" panose="020F0502020204030204" pitchFamily="34" charset="0"/>
              </a:defRPr>
            </a:lvl1pPr>
            <a:lvl2pPr marL="0" indent="0" algn="ctr">
              <a:buNone/>
              <a:defRPr lang="en-GB" sz="900" b="0" kern="1200" noProof="0" dirty="0">
                <a:solidFill>
                  <a:schemeClr val="bg1"/>
                </a:solidFill>
                <a:latin typeface="Arial" pitchFamily="34" charset="0"/>
                <a:ea typeface="+mn-ea"/>
                <a:cs typeface="Arial" pitchFamily="34" charset="0"/>
              </a:defRPr>
            </a:lvl2pPr>
            <a:lvl3pPr marL="1028700" indent="-1028700" algn="ctr">
              <a:buNone/>
              <a:defRPr lang="en-GB" sz="900" b="0" kern="1200" noProof="0" dirty="0">
                <a:solidFill>
                  <a:schemeClr val="bg1"/>
                </a:solidFill>
                <a:latin typeface="Arial" pitchFamily="34" charset="0"/>
                <a:ea typeface="+mn-ea"/>
                <a:cs typeface="Arial" pitchFamily="34" charset="0"/>
              </a:defRPr>
            </a:lvl3pPr>
            <a:lvl4pPr marL="1028700" indent="0" algn="ctr">
              <a:buNone/>
              <a:defRPr lang="en-GB" sz="900" b="0" kern="1200" noProof="0" dirty="0">
                <a:solidFill>
                  <a:schemeClr val="bg1"/>
                </a:solidFill>
                <a:latin typeface="Arial" pitchFamily="34" charset="0"/>
                <a:ea typeface="+mn-ea"/>
                <a:cs typeface="Arial" pitchFamily="34" charset="0"/>
              </a:defRPr>
            </a:lvl4pPr>
            <a:lvl5pPr marL="1371600" indent="0" algn="ctr">
              <a:buNone/>
              <a:defRPr lang="en-GB" sz="900" b="0" kern="1200" noProof="0" dirty="0">
                <a:solidFill>
                  <a:schemeClr val="bg1"/>
                </a:solidFill>
                <a:latin typeface="Arial" pitchFamily="34" charset="0"/>
                <a:ea typeface="+mn-ea"/>
                <a:cs typeface="Arial" pitchFamily="34" charset="0"/>
              </a:defRPr>
            </a:lvl5pPr>
            <a:lvl6pPr marL="1714500" indent="0" algn="ctr">
              <a:buNone/>
              <a:defRPr lang="en-GB" sz="900" b="0" kern="1200" noProof="0" dirty="0">
                <a:solidFill>
                  <a:schemeClr val="bg1"/>
                </a:solidFill>
                <a:latin typeface="Arial" pitchFamily="34" charset="0"/>
                <a:ea typeface="+mn-ea"/>
                <a:cs typeface="Arial" pitchFamily="34" charset="0"/>
              </a:defRPr>
            </a:lvl6pPr>
            <a:lvl7pPr marL="2057400" indent="0" algn="ctr">
              <a:buNone/>
              <a:defRPr lang="en-GB" sz="900" b="0" kern="1200" noProof="0" dirty="0">
                <a:solidFill>
                  <a:schemeClr val="bg1"/>
                </a:solidFill>
                <a:latin typeface="Arial" pitchFamily="34" charset="0"/>
                <a:ea typeface="+mn-ea"/>
                <a:cs typeface="Arial" pitchFamily="34" charset="0"/>
              </a:defRPr>
            </a:lvl7pPr>
            <a:lvl8pPr marL="2400300" indent="0" algn="ctr">
              <a:buNone/>
              <a:defRPr lang="en-GB" sz="900" b="0" kern="1200" noProof="0" dirty="0">
                <a:solidFill>
                  <a:schemeClr val="bg1"/>
                </a:solidFill>
                <a:latin typeface="Arial" pitchFamily="34" charset="0"/>
                <a:ea typeface="+mn-ea"/>
                <a:cs typeface="Arial" pitchFamily="34" charset="0"/>
              </a:defRPr>
            </a:lvl8pPr>
            <a:lvl9pPr marL="2743200" indent="0" algn="ctr">
              <a:buNone/>
              <a:defRPr lang="en-GB" sz="900" b="0" kern="1200" noProof="0" dirty="0">
                <a:solidFill>
                  <a:schemeClr val="bg1"/>
                </a:solidFill>
                <a:latin typeface="Arial" pitchFamily="34" charset="0"/>
                <a:ea typeface="+mn-ea"/>
                <a:cs typeface="Arial" pitchFamily="34" charset="0"/>
              </a:defRPr>
            </a:lvl9pPr>
          </a:lstStyle>
          <a:p>
            <a:pPr marL="0" lvl="0" indent="0" algn="l" defTabSz="685800" rtl="0" eaLnBrk="1" fontAlgn="base" latinLnBrk="0" hangingPunct="1">
              <a:lnSpc>
                <a:spcPct val="110000"/>
              </a:lnSpc>
              <a:spcBef>
                <a:spcPct val="40000"/>
              </a:spcBef>
              <a:spcAft>
                <a:spcPct val="0"/>
              </a:spcAft>
              <a:buFont typeface="Arial" pitchFamily="34" charset="0"/>
              <a:buNone/>
            </a:pPr>
            <a:r>
              <a:rPr lang="en-US" noProof="0" dirty="0"/>
              <a:t>Click to edit Master subtitle style</a:t>
            </a:r>
            <a:endParaRPr lang="en-GB" noProof="0" dirty="0"/>
          </a:p>
        </p:txBody>
      </p:sp>
    </p:spTree>
    <p:extLst>
      <p:ext uri="{BB962C8B-B14F-4D97-AF65-F5344CB8AC3E}">
        <p14:creationId xmlns:p14="http://schemas.microsoft.com/office/powerpoint/2010/main" val="2357126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Title and Two Text H">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2304288"/>
          </a:xfrm>
        </p:spPr>
        <p:txBody>
          <a:bodyPr anchor="t" anchorCtr="0">
            <a:noAutofit/>
          </a:bodyPr>
          <a:lstStyle>
            <a:lvl1pPr>
              <a:defRPr>
                <a:solidFill>
                  <a:srgbClr val="00338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63"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24" name="Text Placeholder 5"/>
          <p:cNvSpPr>
            <a:spLocks noGrp="1"/>
          </p:cNvSpPr>
          <p:nvPr>
            <p:ph type="body" sz="quarter" idx="11"/>
          </p:nvPr>
        </p:nvSpPr>
        <p:spPr bwMode="auto">
          <a:xfrm>
            <a:off x="293812" y="3860800"/>
            <a:ext cx="8503920" cy="2303778"/>
          </a:xfrm>
        </p:spPr>
        <p:txBody>
          <a:bodyPr anchor="t" anchorCtr="0">
            <a:noAutofit/>
          </a:bodyPr>
          <a:lstStyle>
            <a:lvl1pPr>
              <a:defRPr>
                <a:solidFill>
                  <a:srgbClr val="00338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77576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00338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63"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grpSp>
        <p:nvGrpSpPr>
          <p:cNvPr id="25" name="Group 24"/>
          <p:cNvGrpSpPr/>
          <p:nvPr userDrawn="1"/>
        </p:nvGrpSpPr>
        <p:grpSpPr bwMode="auto">
          <a:xfrm>
            <a:off x="8385048" y="425395"/>
            <a:ext cx="530352" cy="530352"/>
            <a:chOff x="3752503" y="939369"/>
            <a:chExt cx="819498" cy="819498"/>
          </a:xfrm>
        </p:grpSpPr>
        <p:sp>
          <p:nvSpPr>
            <p:cNvPr id="26" name="Oval 25"/>
            <p:cNvSpPr/>
            <p:nvPr/>
          </p:nvSpPr>
          <p:spPr bwMode="auto">
            <a:xfrm>
              <a:off x="3752503" y="939369"/>
              <a:ext cx="819498" cy="819498"/>
            </a:xfrm>
            <a:prstGeom prst="ellipse">
              <a:avLst/>
            </a:prstGeom>
            <a:solidFill>
              <a:srgbClr val="8099C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cs typeface="Calibri" panose="020F0502020204030204" pitchFamily="34" charset="0"/>
              </a:endParaRPr>
            </a:p>
          </p:txBody>
        </p:sp>
        <p:sp>
          <p:nvSpPr>
            <p:cNvPr id="27" name="Oval 26"/>
            <p:cNvSpPr/>
            <p:nvPr/>
          </p:nvSpPr>
          <p:spPr bwMode="auto">
            <a:xfrm>
              <a:off x="3796909" y="983775"/>
              <a:ext cx="730685" cy="730685"/>
            </a:xfrm>
            <a:prstGeom prst="ellipse">
              <a:avLst/>
            </a:prstGeom>
            <a:solidFill>
              <a:srgbClr val="4066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cs typeface="Calibri" panose="020F0502020204030204" pitchFamily="34" charset="0"/>
              </a:endParaRPr>
            </a:p>
          </p:txBody>
        </p:sp>
        <p:grpSp>
          <p:nvGrpSpPr>
            <p:cNvPr id="28" name="Group 4"/>
            <p:cNvGrpSpPr>
              <a:grpSpLocks noChangeAspect="1"/>
            </p:cNvGrpSpPr>
            <p:nvPr/>
          </p:nvGrpSpPr>
          <p:grpSpPr bwMode="auto">
            <a:xfrm>
              <a:off x="3906508" y="1093376"/>
              <a:ext cx="511480" cy="511480"/>
              <a:chOff x="2636" y="1918"/>
              <a:chExt cx="486" cy="486"/>
            </a:xfrm>
            <a:solidFill>
              <a:schemeClr val="bg1"/>
            </a:solidFill>
          </p:grpSpPr>
          <p:sp>
            <p:nvSpPr>
              <p:cNvPr id="29" name="Freeform 5"/>
              <p:cNvSpPr>
                <a:spLocks/>
              </p:cNvSpPr>
              <p:nvPr/>
            </p:nvSpPr>
            <p:spPr bwMode="auto">
              <a:xfrm>
                <a:off x="2694" y="2091"/>
                <a:ext cx="134" cy="118"/>
              </a:xfrm>
              <a:custGeom>
                <a:avLst/>
                <a:gdLst>
                  <a:gd name="T0" fmla="*/ 7 w 56"/>
                  <a:gd name="T1" fmla="*/ 0 h 49"/>
                  <a:gd name="T2" fmla="*/ 5 w 56"/>
                  <a:gd name="T3" fmla="*/ 49 h 49"/>
                  <a:gd name="T4" fmla="*/ 56 w 56"/>
                  <a:gd name="T5" fmla="*/ 2 h 49"/>
                  <a:gd name="T6" fmla="*/ 7 w 56"/>
                  <a:gd name="T7" fmla="*/ 0 h 49"/>
                </a:gdLst>
                <a:ahLst/>
                <a:cxnLst>
                  <a:cxn ang="0">
                    <a:pos x="T0" y="T1"/>
                  </a:cxn>
                  <a:cxn ang="0">
                    <a:pos x="T2" y="T3"/>
                  </a:cxn>
                  <a:cxn ang="0">
                    <a:pos x="T4" y="T5"/>
                  </a:cxn>
                  <a:cxn ang="0">
                    <a:pos x="T6" y="T7"/>
                  </a:cxn>
                </a:cxnLst>
                <a:rect l="0" t="0" r="r" b="b"/>
                <a:pathLst>
                  <a:path w="56" h="49">
                    <a:moveTo>
                      <a:pt x="7" y="0"/>
                    </a:moveTo>
                    <a:cubicBezTo>
                      <a:pt x="1" y="16"/>
                      <a:pt x="0" y="33"/>
                      <a:pt x="5" y="49"/>
                    </a:cubicBezTo>
                    <a:cubicBezTo>
                      <a:pt x="56" y="2"/>
                      <a:pt x="56" y="2"/>
                      <a:pt x="56" y="2"/>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0" name="Freeform 6"/>
              <p:cNvSpPr>
                <a:spLocks/>
              </p:cNvSpPr>
              <p:nvPr/>
            </p:nvSpPr>
            <p:spPr bwMode="auto">
              <a:xfrm>
                <a:off x="2824" y="1974"/>
                <a:ext cx="125" cy="142"/>
              </a:xfrm>
              <a:custGeom>
                <a:avLst/>
                <a:gdLst>
                  <a:gd name="T0" fmla="*/ 52 w 52"/>
                  <a:gd name="T1" fmla="*/ 7 h 59"/>
                  <a:gd name="T2" fmla="*/ 0 w 52"/>
                  <a:gd name="T3" fmla="*/ 5 h 59"/>
                  <a:gd name="T4" fmla="*/ 50 w 52"/>
                  <a:gd name="T5" fmla="*/ 59 h 59"/>
                  <a:gd name="T6" fmla="*/ 52 w 52"/>
                  <a:gd name="T7" fmla="*/ 7 h 59"/>
                </a:gdLst>
                <a:ahLst/>
                <a:cxnLst>
                  <a:cxn ang="0">
                    <a:pos x="T0" y="T1"/>
                  </a:cxn>
                  <a:cxn ang="0">
                    <a:pos x="T2" y="T3"/>
                  </a:cxn>
                  <a:cxn ang="0">
                    <a:pos x="T4" y="T5"/>
                  </a:cxn>
                  <a:cxn ang="0">
                    <a:pos x="T6" y="T7"/>
                  </a:cxn>
                </a:cxnLst>
                <a:rect l="0" t="0" r="r" b="b"/>
                <a:pathLst>
                  <a:path w="52" h="59">
                    <a:moveTo>
                      <a:pt x="52" y="7"/>
                    </a:moveTo>
                    <a:cubicBezTo>
                      <a:pt x="35" y="1"/>
                      <a:pt x="17" y="0"/>
                      <a:pt x="0" y="5"/>
                    </a:cubicBezTo>
                    <a:cubicBezTo>
                      <a:pt x="50" y="59"/>
                      <a:pt x="50" y="59"/>
                      <a:pt x="50" y="59"/>
                    </a:cubicBez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1" name="Freeform 7"/>
              <p:cNvSpPr>
                <a:spLocks/>
              </p:cNvSpPr>
              <p:nvPr/>
            </p:nvSpPr>
            <p:spPr bwMode="auto">
              <a:xfrm>
                <a:off x="2718" y="1993"/>
                <a:ext cx="173" cy="89"/>
              </a:xfrm>
              <a:custGeom>
                <a:avLst/>
                <a:gdLst>
                  <a:gd name="T0" fmla="*/ 38 w 72"/>
                  <a:gd name="T1" fmla="*/ 0 h 37"/>
                  <a:gd name="T2" fmla="*/ 16 w 72"/>
                  <a:gd name="T3" fmla="*/ 14 h 37"/>
                  <a:gd name="T4" fmla="*/ 0 w 72"/>
                  <a:gd name="T5" fmla="*/ 34 h 37"/>
                  <a:gd name="T6" fmla="*/ 72 w 72"/>
                  <a:gd name="T7" fmla="*/ 37 h 37"/>
                  <a:gd name="T8" fmla="*/ 38 w 72"/>
                  <a:gd name="T9" fmla="*/ 0 h 37"/>
                </a:gdLst>
                <a:ahLst/>
                <a:cxnLst>
                  <a:cxn ang="0">
                    <a:pos x="T0" y="T1"/>
                  </a:cxn>
                  <a:cxn ang="0">
                    <a:pos x="T2" y="T3"/>
                  </a:cxn>
                  <a:cxn ang="0">
                    <a:pos x="T4" y="T5"/>
                  </a:cxn>
                  <a:cxn ang="0">
                    <a:pos x="T6" y="T7"/>
                  </a:cxn>
                  <a:cxn ang="0">
                    <a:pos x="T8" y="T9"/>
                  </a:cxn>
                </a:cxnLst>
                <a:rect l="0" t="0" r="r" b="b"/>
                <a:pathLst>
                  <a:path w="72" h="37">
                    <a:moveTo>
                      <a:pt x="38" y="0"/>
                    </a:moveTo>
                    <a:cubicBezTo>
                      <a:pt x="30" y="3"/>
                      <a:pt x="22" y="8"/>
                      <a:pt x="16" y="14"/>
                    </a:cubicBezTo>
                    <a:cubicBezTo>
                      <a:pt x="9" y="20"/>
                      <a:pt x="4" y="27"/>
                      <a:pt x="0" y="34"/>
                    </a:cubicBezTo>
                    <a:cubicBezTo>
                      <a:pt x="72" y="37"/>
                      <a:pt x="72" y="37"/>
                      <a:pt x="72" y="37"/>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2" name="Freeform 8"/>
              <p:cNvSpPr>
                <a:spLocks/>
              </p:cNvSpPr>
              <p:nvPr/>
            </p:nvSpPr>
            <p:spPr bwMode="auto">
              <a:xfrm>
                <a:off x="2958" y="1998"/>
                <a:ext cx="89" cy="173"/>
              </a:xfrm>
              <a:custGeom>
                <a:avLst/>
                <a:gdLst>
                  <a:gd name="T0" fmla="*/ 23 w 37"/>
                  <a:gd name="T1" fmla="*/ 16 h 72"/>
                  <a:gd name="T2" fmla="*/ 2 w 37"/>
                  <a:gd name="T3" fmla="*/ 0 h 72"/>
                  <a:gd name="T4" fmla="*/ 0 w 37"/>
                  <a:gd name="T5" fmla="*/ 72 h 72"/>
                  <a:gd name="T6" fmla="*/ 37 w 37"/>
                  <a:gd name="T7" fmla="*/ 38 h 72"/>
                  <a:gd name="T8" fmla="*/ 23 w 37"/>
                  <a:gd name="T9" fmla="*/ 16 h 72"/>
                </a:gdLst>
                <a:ahLst/>
                <a:cxnLst>
                  <a:cxn ang="0">
                    <a:pos x="T0" y="T1"/>
                  </a:cxn>
                  <a:cxn ang="0">
                    <a:pos x="T2" y="T3"/>
                  </a:cxn>
                  <a:cxn ang="0">
                    <a:pos x="T4" y="T5"/>
                  </a:cxn>
                  <a:cxn ang="0">
                    <a:pos x="T6" y="T7"/>
                  </a:cxn>
                  <a:cxn ang="0">
                    <a:pos x="T8" y="T9"/>
                  </a:cxn>
                </a:cxnLst>
                <a:rect l="0" t="0" r="r" b="b"/>
                <a:pathLst>
                  <a:path w="37" h="72">
                    <a:moveTo>
                      <a:pt x="23" y="16"/>
                    </a:moveTo>
                    <a:cubicBezTo>
                      <a:pt x="17" y="9"/>
                      <a:pt x="10" y="4"/>
                      <a:pt x="2" y="0"/>
                    </a:cubicBezTo>
                    <a:cubicBezTo>
                      <a:pt x="0" y="72"/>
                      <a:pt x="0" y="72"/>
                      <a:pt x="0" y="72"/>
                    </a:cubicBezTo>
                    <a:cubicBezTo>
                      <a:pt x="37" y="38"/>
                      <a:pt x="37" y="38"/>
                      <a:pt x="37" y="38"/>
                    </a:cubicBezTo>
                    <a:cubicBezTo>
                      <a:pt x="33" y="30"/>
                      <a:pt x="29" y="23"/>
                      <a:pt x="2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4" name="Freeform 9"/>
              <p:cNvSpPr>
                <a:spLocks/>
              </p:cNvSpPr>
              <p:nvPr/>
            </p:nvSpPr>
            <p:spPr bwMode="auto">
              <a:xfrm>
                <a:off x="2927" y="2108"/>
                <a:ext cx="137" cy="123"/>
              </a:xfrm>
              <a:custGeom>
                <a:avLst/>
                <a:gdLst>
                  <a:gd name="T0" fmla="*/ 53 w 57"/>
                  <a:gd name="T1" fmla="*/ 0 h 51"/>
                  <a:gd name="T2" fmla="*/ 0 w 57"/>
                  <a:gd name="T3" fmla="*/ 49 h 51"/>
                  <a:gd name="T4" fmla="*/ 50 w 57"/>
                  <a:gd name="T5" fmla="*/ 51 h 51"/>
                  <a:gd name="T6" fmla="*/ 53 w 57"/>
                  <a:gd name="T7" fmla="*/ 0 h 51"/>
                </a:gdLst>
                <a:ahLst/>
                <a:cxnLst>
                  <a:cxn ang="0">
                    <a:pos x="T0" y="T1"/>
                  </a:cxn>
                  <a:cxn ang="0">
                    <a:pos x="T2" y="T3"/>
                  </a:cxn>
                  <a:cxn ang="0">
                    <a:pos x="T4" y="T5"/>
                  </a:cxn>
                  <a:cxn ang="0">
                    <a:pos x="T6" y="T7"/>
                  </a:cxn>
                </a:cxnLst>
                <a:rect l="0" t="0" r="r" b="b"/>
                <a:pathLst>
                  <a:path w="57" h="51">
                    <a:moveTo>
                      <a:pt x="53" y="0"/>
                    </a:moveTo>
                    <a:cubicBezTo>
                      <a:pt x="0" y="49"/>
                      <a:pt x="0" y="49"/>
                      <a:pt x="0" y="49"/>
                    </a:cubicBezTo>
                    <a:cubicBezTo>
                      <a:pt x="50" y="51"/>
                      <a:pt x="50" y="51"/>
                      <a:pt x="50" y="51"/>
                    </a:cubicBezTo>
                    <a:cubicBezTo>
                      <a:pt x="56" y="35"/>
                      <a:pt x="57" y="17"/>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5" name="Freeform 10"/>
              <p:cNvSpPr>
                <a:spLocks noEditPoints="1"/>
              </p:cNvSpPr>
              <p:nvPr/>
            </p:nvSpPr>
            <p:spPr bwMode="auto">
              <a:xfrm>
                <a:off x="2636" y="1918"/>
                <a:ext cx="486" cy="486"/>
              </a:xfrm>
              <a:custGeom>
                <a:avLst/>
                <a:gdLst>
                  <a:gd name="T0" fmla="*/ 168 w 202"/>
                  <a:gd name="T1" fmla="*/ 39 h 202"/>
                  <a:gd name="T2" fmla="*/ 39 w 202"/>
                  <a:gd name="T3" fmla="*/ 34 h 202"/>
                  <a:gd name="T4" fmla="*/ 34 w 202"/>
                  <a:gd name="T5" fmla="*/ 163 h 202"/>
                  <a:gd name="T6" fmla="*/ 163 w 202"/>
                  <a:gd name="T7" fmla="*/ 168 h 202"/>
                  <a:gd name="T8" fmla="*/ 168 w 202"/>
                  <a:gd name="T9" fmla="*/ 39 h 202"/>
                  <a:gd name="T10" fmla="*/ 158 w 202"/>
                  <a:gd name="T11" fmla="*/ 162 h 202"/>
                  <a:gd name="T12" fmla="*/ 40 w 202"/>
                  <a:gd name="T13" fmla="*/ 158 h 202"/>
                  <a:gd name="T14" fmla="*/ 44 w 202"/>
                  <a:gd name="T15" fmla="*/ 39 h 202"/>
                  <a:gd name="T16" fmla="*/ 163 w 202"/>
                  <a:gd name="T17" fmla="*/ 43 h 202"/>
                  <a:gd name="T18" fmla="*/ 158 w 202"/>
                  <a:gd name="T19"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68" y="39"/>
                    </a:moveTo>
                    <a:cubicBezTo>
                      <a:pt x="134" y="2"/>
                      <a:pt x="76" y="0"/>
                      <a:pt x="39" y="34"/>
                    </a:cubicBezTo>
                    <a:cubicBezTo>
                      <a:pt x="2" y="68"/>
                      <a:pt x="0" y="126"/>
                      <a:pt x="34" y="163"/>
                    </a:cubicBezTo>
                    <a:cubicBezTo>
                      <a:pt x="69" y="200"/>
                      <a:pt x="126" y="202"/>
                      <a:pt x="163" y="168"/>
                    </a:cubicBezTo>
                    <a:cubicBezTo>
                      <a:pt x="200" y="133"/>
                      <a:pt x="202" y="76"/>
                      <a:pt x="168" y="39"/>
                    </a:cubicBezTo>
                    <a:close/>
                    <a:moveTo>
                      <a:pt x="158" y="162"/>
                    </a:moveTo>
                    <a:cubicBezTo>
                      <a:pt x="124" y="194"/>
                      <a:pt x="71" y="192"/>
                      <a:pt x="40" y="158"/>
                    </a:cubicBezTo>
                    <a:cubicBezTo>
                      <a:pt x="8" y="124"/>
                      <a:pt x="10" y="71"/>
                      <a:pt x="44" y="39"/>
                    </a:cubicBezTo>
                    <a:cubicBezTo>
                      <a:pt x="78" y="7"/>
                      <a:pt x="131" y="9"/>
                      <a:pt x="163" y="43"/>
                    </a:cubicBezTo>
                    <a:cubicBezTo>
                      <a:pt x="194" y="78"/>
                      <a:pt x="192" y="131"/>
                      <a:pt x="158"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6" name="Freeform 11"/>
              <p:cNvSpPr>
                <a:spLocks/>
              </p:cNvSpPr>
              <p:nvPr/>
            </p:nvSpPr>
            <p:spPr bwMode="auto">
              <a:xfrm>
                <a:off x="2872" y="2245"/>
                <a:ext cx="166" cy="82"/>
              </a:xfrm>
              <a:custGeom>
                <a:avLst/>
                <a:gdLst>
                  <a:gd name="T0" fmla="*/ 0 w 69"/>
                  <a:gd name="T1" fmla="*/ 0 h 34"/>
                  <a:gd name="T2" fmla="*/ 32 w 69"/>
                  <a:gd name="T3" fmla="*/ 34 h 34"/>
                  <a:gd name="T4" fmla="*/ 55 w 69"/>
                  <a:gd name="T5" fmla="*/ 20 h 34"/>
                  <a:gd name="T6" fmla="*/ 69 w 69"/>
                  <a:gd name="T7" fmla="*/ 2 h 34"/>
                  <a:gd name="T8" fmla="*/ 0 w 69"/>
                  <a:gd name="T9" fmla="*/ 0 h 34"/>
                </a:gdLst>
                <a:ahLst/>
                <a:cxnLst>
                  <a:cxn ang="0">
                    <a:pos x="T0" y="T1"/>
                  </a:cxn>
                  <a:cxn ang="0">
                    <a:pos x="T2" y="T3"/>
                  </a:cxn>
                  <a:cxn ang="0">
                    <a:pos x="T4" y="T5"/>
                  </a:cxn>
                  <a:cxn ang="0">
                    <a:pos x="T6" y="T7"/>
                  </a:cxn>
                  <a:cxn ang="0">
                    <a:pos x="T8" y="T9"/>
                  </a:cxn>
                </a:cxnLst>
                <a:rect l="0" t="0" r="r" b="b"/>
                <a:pathLst>
                  <a:path w="69" h="34">
                    <a:moveTo>
                      <a:pt x="0" y="0"/>
                    </a:moveTo>
                    <a:cubicBezTo>
                      <a:pt x="32" y="34"/>
                      <a:pt x="32" y="34"/>
                      <a:pt x="32" y="34"/>
                    </a:cubicBezTo>
                    <a:cubicBezTo>
                      <a:pt x="40" y="31"/>
                      <a:pt x="48" y="26"/>
                      <a:pt x="55" y="20"/>
                    </a:cubicBezTo>
                    <a:cubicBezTo>
                      <a:pt x="60" y="14"/>
                      <a:pt x="65" y="8"/>
                      <a:pt x="69" y="2"/>
                    </a:cubicBezTo>
                    <a:cubicBezTo>
                      <a:pt x="69"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7" name="Freeform 12"/>
              <p:cNvSpPr>
                <a:spLocks/>
              </p:cNvSpPr>
              <p:nvPr/>
            </p:nvSpPr>
            <p:spPr bwMode="auto">
              <a:xfrm>
                <a:off x="2710" y="2149"/>
                <a:ext cx="87" cy="169"/>
              </a:xfrm>
              <a:custGeom>
                <a:avLst/>
                <a:gdLst>
                  <a:gd name="T0" fmla="*/ 15 w 36"/>
                  <a:gd name="T1" fmla="*/ 56 h 70"/>
                  <a:gd name="T2" fmla="*/ 32 w 36"/>
                  <a:gd name="T3" fmla="*/ 70 h 70"/>
                  <a:gd name="T4" fmla="*/ 35 w 36"/>
                  <a:gd name="T5" fmla="*/ 10 h 70"/>
                  <a:gd name="T6" fmla="*/ 36 w 36"/>
                  <a:gd name="T7" fmla="*/ 0 h 70"/>
                  <a:gd name="T8" fmla="*/ 0 w 36"/>
                  <a:gd name="T9" fmla="*/ 33 h 70"/>
                  <a:gd name="T10" fmla="*/ 15 w 36"/>
                  <a:gd name="T11" fmla="*/ 56 h 70"/>
                </a:gdLst>
                <a:ahLst/>
                <a:cxnLst>
                  <a:cxn ang="0">
                    <a:pos x="T0" y="T1"/>
                  </a:cxn>
                  <a:cxn ang="0">
                    <a:pos x="T2" y="T3"/>
                  </a:cxn>
                  <a:cxn ang="0">
                    <a:pos x="T4" y="T5"/>
                  </a:cxn>
                  <a:cxn ang="0">
                    <a:pos x="T6" y="T7"/>
                  </a:cxn>
                  <a:cxn ang="0">
                    <a:pos x="T8" y="T9"/>
                  </a:cxn>
                  <a:cxn ang="0">
                    <a:pos x="T10" y="T11"/>
                  </a:cxn>
                </a:cxnLst>
                <a:rect l="0" t="0" r="r" b="b"/>
                <a:pathLst>
                  <a:path w="36" h="70">
                    <a:moveTo>
                      <a:pt x="15" y="56"/>
                    </a:moveTo>
                    <a:cubicBezTo>
                      <a:pt x="20" y="61"/>
                      <a:pt x="26" y="66"/>
                      <a:pt x="32" y="70"/>
                    </a:cubicBezTo>
                    <a:cubicBezTo>
                      <a:pt x="35" y="10"/>
                      <a:pt x="35" y="10"/>
                      <a:pt x="35" y="10"/>
                    </a:cubicBezTo>
                    <a:cubicBezTo>
                      <a:pt x="36" y="0"/>
                      <a:pt x="36" y="0"/>
                      <a:pt x="36" y="0"/>
                    </a:cubicBezTo>
                    <a:cubicBezTo>
                      <a:pt x="0" y="33"/>
                      <a:pt x="0" y="33"/>
                      <a:pt x="0" y="33"/>
                    </a:cubicBezTo>
                    <a:cubicBezTo>
                      <a:pt x="4" y="41"/>
                      <a:pt x="8" y="49"/>
                      <a:pt x="1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8" name="Freeform 13"/>
              <p:cNvSpPr>
                <a:spLocks/>
              </p:cNvSpPr>
              <p:nvPr/>
            </p:nvSpPr>
            <p:spPr bwMode="auto">
              <a:xfrm>
                <a:off x="2811" y="2217"/>
                <a:ext cx="114" cy="129"/>
              </a:xfrm>
              <a:custGeom>
                <a:avLst/>
                <a:gdLst>
                  <a:gd name="T0" fmla="*/ 2 w 47"/>
                  <a:gd name="T1" fmla="*/ 0 h 54"/>
                  <a:gd name="T2" fmla="*/ 0 w 47"/>
                  <a:gd name="T3" fmla="*/ 46 h 54"/>
                  <a:gd name="T4" fmla="*/ 47 w 47"/>
                  <a:gd name="T5" fmla="*/ 49 h 54"/>
                  <a:gd name="T6" fmla="*/ 7 w 47"/>
                  <a:gd name="T7" fmla="*/ 6 h 54"/>
                  <a:gd name="T8" fmla="*/ 2 w 47"/>
                  <a:gd name="T9" fmla="*/ 0 h 54"/>
                </a:gdLst>
                <a:ahLst/>
                <a:cxnLst>
                  <a:cxn ang="0">
                    <a:pos x="T0" y="T1"/>
                  </a:cxn>
                  <a:cxn ang="0">
                    <a:pos x="T2" y="T3"/>
                  </a:cxn>
                  <a:cxn ang="0">
                    <a:pos x="T4" y="T5"/>
                  </a:cxn>
                  <a:cxn ang="0">
                    <a:pos x="T6" y="T7"/>
                  </a:cxn>
                  <a:cxn ang="0">
                    <a:pos x="T8" y="T9"/>
                  </a:cxn>
                </a:cxnLst>
                <a:rect l="0" t="0" r="r" b="b"/>
                <a:pathLst>
                  <a:path w="47" h="54">
                    <a:moveTo>
                      <a:pt x="2" y="0"/>
                    </a:moveTo>
                    <a:cubicBezTo>
                      <a:pt x="0" y="46"/>
                      <a:pt x="0" y="46"/>
                      <a:pt x="0" y="46"/>
                    </a:cubicBezTo>
                    <a:cubicBezTo>
                      <a:pt x="15" y="52"/>
                      <a:pt x="32" y="54"/>
                      <a:pt x="47" y="49"/>
                    </a:cubicBezTo>
                    <a:cubicBezTo>
                      <a:pt x="7" y="6"/>
                      <a:pt x="7" y="6"/>
                      <a:pt x="7" y="6"/>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17899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00338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63"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42719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Blue Title Only">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63"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40295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747678"/>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283826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Title Only">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979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grpSp>
        <p:nvGrpSpPr>
          <p:cNvPr id="27" name="Group 26"/>
          <p:cNvGrpSpPr/>
          <p:nvPr userDrawn="1"/>
        </p:nvGrpSpPr>
        <p:grpSpPr bwMode="auto">
          <a:xfrm>
            <a:off x="8385048" y="425395"/>
            <a:ext cx="530352" cy="530352"/>
            <a:chOff x="3111690" y="3639193"/>
            <a:chExt cx="819498" cy="819498"/>
          </a:xfrm>
        </p:grpSpPr>
        <p:sp>
          <p:nvSpPr>
            <p:cNvPr id="28" name="Oval 27"/>
            <p:cNvSpPr/>
            <p:nvPr/>
          </p:nvSpPr>
          <p:spPr bwMode="auto">
            <a:xfrm>
              <a:off x="3111690" y="3639193"/>
              <a:ext cx="819498" cy="819498"/>
            </a:xfrm>
            <a:prstGeom prst="ellipse">
              <a:avLst/>
            </a:prstGeom>
            <a:solidFill>
              <a:srgbClr val="BABBB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cs typeface="Calibri" panose="020F0502020204030204" pitchFamily="34" charset="0"/>
              </a:endParaRPr>
            </a:p>
          </p:txBody>
        </p:sp>
        <p:sp>
          <p:nvSpPr>
            <p:cNvPr id="29" name="Oval 28"/>
            <p:cNvSpPr/>
            <p:nvPr/>
          </p:nvSpPr>
          <p:spPr bwMode="auto">
            <a:xfrm>
              <a:off x="3156096" y="3683599"/>
              <a:ext cx="730685" cy="730685"/>
            </a:xfrm>
            <a:prstGeom prst="ellipse">
              <a:avLst/>
            </a:prstGeom>
            <a:solidFill>
              <a:srgbClr val="97989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cs typeface="Calibri" panose="020F0502020204030204" pitchFamily="34" charset="0"/>
              </a:endParaRPr>
            </a:p>
          </p:txBody>
        </p:sp>
        <p:grpSp>
          <p:nvGrpSpPr>
            <p:cNvPr id="30" name="Group 16"/>
            <p:cNvGrpSpPr>
              <a:grpSpLocks noChangeAspect="1"/>
            </p:cNvGrpSpPr>
            <p:nvPr/>
          </p:nvGrpSpPr>
          <p:grpSpPr bwMode="auto">
            <a:xfrm>
              <a:off x="3282055" y="3829736"/>
              <a:ext cx="478774" cy="438411"/>
              <a:chOff x="2536" y="1842"/>
              <a:chExt cx="688" cy="630"/>
            </a:xfrm>
            <a:solidFill>
              <a:schemeClr val="bg1"/>
            </a:solidFill>
          </p:grpSpPr>
          <p:sp>
            <p:nvSpPr>
              <p:cNvPr id="31" name="Freeform 17"/>
              <p:cNvSpPr>
                <a:spLocks noEditPoints="1"/>
              </p:cNvSpPr>
              <p:nvPr/>
            </p:nvSpPr>
            <p:spPr bwMode="auto">
              <a:xfrm>
                <a:off x="2536" y="1842"/>
                <a:ext cx="330" cy="630"/>
              </a:xfrm>
              <a:custGeom>
                <a:avLst/>
                <a:gdLst>
                  <a:gd name="T0" fmla="*/ 0 w 138"/>
                  <a:gd name="T1" fmla="*/ 132 h 264"/>
                  <a:gd name="T2" fmla="*/ 132 w 138"/>
                  <a:gd name="T3" fmla="*/ 264 h 264"/>
                  <a:gd name="T4" fmla="*/ 138 w 138"/>
                  <a:gd name="T5" fmla="*/ 264 h 264"/>
                  <a:gd name="T6" fmla="*/ 138 w 138"/>
                  <a:gd name="T7" fmla="*/ 0 h 264"/>
                  <a:gd name="T8" fmla="*/ 132 w 138"/>
                  <a:gd name="T9" fmla="*/ 0 h 264"/>
                  <a:gd name="T10" fmla="*/ 0 w 138"/>
                  <a:gd name="T11" fmla="*/ 132 h 264"/>
                  <a:gd name="T12" fmla="*/ 91 w 138"/>
                  <a:gd name="T13" fmla="*/ 23 h 264"/>
                  <a:gd name="T14" fmla="*/ 69 w 138"/>
                  <a:gd name="T15" fmla="*/ 66 h 264"/>
                  <a:gd name="T16" fmla="*/ 36 w 138"/>
                  <a:gd name="T17" fmla="*/ 66 h 264"/>
                  <a:gd name="T18" fmla="*/ 91 w 138"/>
                  <a:gd name="T19" fmla="*/ 23 h 264"/>
                  <a:gd name="T20" fmla="*/ 29 w 138"/>
                  <a:gd name="T21" fmla="*/ 77 h 264"/>
                  <a:gd name="T22" fmla="*/ 66 w 138"/>
                  <a:gd name="T23" fmla="*/ 77 h 264"/>
                  <a:gd name="T24" fmla="*/ 59 w 138"/>
                  <a:gd name="T25" fmla="*/ 127 h 264"/>
                  <a:gd name="T26" fmla="*/ 16 w 138"/>
                  <a:gd name="T27" fmla="*/ 127 h 264"/>
                  <a:gd name="T28" fmla="*/ 29 w 138"/>
                  <a:gd name="T29" fmla="*/ 77 h 264"/>
                  <a:gd name="T30" fmla="*/ 16 w 138"/>
                  <a:gd name="T31" fmla="*/ 138 h 264"/>
                  <a:gd name="T32" fmla="*/ 59 w 138"/>
                  <a:gd name="T33" fmla="*/ 138 h 264"/>
                  <a:gd name="T34" fmla="*/ 66 w 138"/>
                  <a:gd name="T35" fmla="*/ 187 h 264"/>
                  <a:gd name="T36" fmla="*/ 29 w 138"/>
                  <a:gd name="T37" fmla="*/ 187 h 264"/>
                  <a:gd name="T38" fmla="*/ 16 w 138"/>
                  <a:gd name="T39" fmla="*/ 138 h 264"/>
                  <a:gd name="T40" fmla="*/ 36 w 138"/>
                  <a:gd name="T41" fmla="*/ 198 h 264"/>
                  <a:gd name="T42" fmla="*/ 69 w 138"/>
                  <a:gd name="T43" fmla="*/ 198 h 264"/>
                  <a:gd name="T44" fmla="*/ 91 w 138"/>
                  <a:gd name="T45" fmla="*/ 241 h 264"/>
                  <a:gd name="T46" fmla="*/ 36 w 138"/>
                  <a:gd name="T47" fmla="*/ 198 h 264"/>
                  <a:gd name="T48" fmla="*/ 127 w 138"/>
                  <a:gd name="T49" fmla="*/ 249 h 264"/>
                  <a:gd name="T50" fmla="*/ 114 w 138"/>
                  <a:gd name="T51" fmla="*/ 247 h 264"/>
                  <a:gd name="T52" fmla="*/ 81 w 138"/>
                  <a:gd name="T53" fmla="*/ 198 h 264"/>
                  <a:gd name="T54" fmla="*/ 127 w 138"/>
                  <a:gd name="T55" fmla="*/ 198 h 264"/>
                  <a:gd name="T56" fmla="*/ 127 w 138"/>
                  <a:gd name="T57" fmla="*/ 249 h 264"/>
                  <a:gd name="T58" fmla="*/ 127 w 138"/>
                  <a:gd name="T59" fmla="*/ 187 h 264"/>
                  <a:gd name="T60" fmla="*/ 77 w 138"/>
                  <a:gd name="T61" fmla="*/ 187 h 264"/>
                  <a:gd name="T62" fmla="*/ 70 w 138"/>
                  <a:gd name="T63" fmla="*/ 138 h 264"/>
                  <a:gd name="T64" fmla="*/ 127 w 138"/>
                  <a:gd name="T65" fmla="*/ 138 h 264"/>
                  <a:gd name="T66" fmla="*/ 127 w 138"/>
                  <a:gd name="T67" fmla="*/ 187 h 264"/>
                  <a:gd name="T68" fmla="*/ 127 w 138"/>
                  <a:gd name="T69" fmla="*/ 127 h 264"/>
                  <a:gd name="T70" fmla="*/ 70 w 138"/>
                  <a:gd name="T71" fmla="*/ 127 h 264"/>
                  <a:gd name="T72" fmla="*/ 77 w 138"/>
                  <a:gd name="T73" fmla="*/ 77 h 264"/>
                  <a:gd name="T74" fmla="*/ 127 w 138"/>
                  <a:gd name="T75" fmla="*/ 77 h 264"/>
                  <a:gd name="T76" fmla="*/ 127 w 138"/>
                  <a:gd name="T77" fmla="*/ 127 h 264"/>
                  <a:gd name="T78" fmla="*/ 127 w 138"/>
                  <a:gd name="T79" fmla="*/ 66 h 264"/>
                  <a:gd name="T80" fmla="*/ 81 w 138"/>
                  <a:gd name="T81" fmla="*/ 66 h 264"/>
                  <a:gd name="T82" fmla="*/ 114 w 138"/>
                  <a:gd name="T83" fmla="*/ 17 h 264"/>
                  <a:gd name="T84" fmla="*/ 127 w 138"/>
                  <a:gd name="T85" fmla="*/ 16 h 264"/>
                  <a:gd name="T86" fmla="*/ 127 w 138"/>
                  <a:gd name="T87" fmla="*/ 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264">
                    <a:moveTo>
                      <a:pt x="0" y="132"/>
                    </a:moveTo>
                    <a:cubicBezTo>
                      <a:pt x="0" y="205"/>
                      <a:pt x="59" y="264"/>
                      <a:pt x="132" y="264"/>
                    </a:cubicBezTo>
                    <a:cubicBezTo>
                      <a:pt x="134" y="264"/>
                      <a:pt x="136" y="264"/>
                      <a:pt x="138" y="264"/>
                    </a:cubicBezTo>
                    <a:cubicBezTo>
                      <a:pt x="138" y="0"/>
                      <a:pt x="138" y="0"/>
                      <a:pt x="138" y="0"/>
                    </a:cubicBezTo>
                    <a:cubicBezTo>
                      <a:pt x="136" y="0"/>
                      <a:pt x="134" y="0"/>
                      <a:pt x="132" y="0"/>
                    </a:cubicBezTo>
                    <a:cubicBezTo>
                      <a:pt x="59" y="0"/>
                      <a:pt x="0" y="59"/>
                      <a:pt x="0" y="132"/>
                    </a:cubicBezTo>
                    <a:close/>
                    <a:moveTo>
                      <a:pt x="91" y="23"/>
                    </a:moveTo>
                    <a:cubicBezTo>
                      <a:pt x="82" y="34"/>
                      <a:pt x="74" y="49"/>
                      <a:pt x="69" y="66"/>
                    </a:cubicBezTo>
                    <a:cubicBezTo>
                      <a:pt x="36" y="66"/>
                      <a:pt x="36" y="66"/>
                      <a:pt x="36" y="66"/>
                    </a:cubicBezTo>
                    <a:cubicBezTo>
                      <a:pt x="49" y="47"/>
                      <a:pt x="68" y="32"/>
                      <a:pt x="91" y="23"/>
                    </a:cubicBezTo>
                    <a:close/>
                    <a:moveTo>
                      <a:pt x="29" y="77"/>
                    </a:moveTo>
                    <a:cubicBezTo>
                      <a:pt x="66" y="77"/>
                      <a:pt x="66" y="77"/>
                      <a:pt x="66" y="77"/>
                    </a:cubicBezTo>
                    <a:cubicBezTo>
                      <a:pt x="62" y="92"/>
                      <a:pt x="60" y="109"/>
                      <a:pt x="59" y="127"/>
                    </a:cubicBezTo>
                    <a:cubicBezTo>
                      <a:pt x="16" y="127"/>
                      <a:pt x="16" y="127"/>
                      <a:pt x="16" y="127"/>
                    </a:cubicBezTo>
                    <a:cubicBezTo>
                      <a:pt x="16" y="109"/>
                      <a:pt x="21" y="92"/>
                      <a:pt x="29" y="77"/>
                    </a:cubicBezTo>
                    <a:close/>
                    <a:moveTo>
                      <a:pt x="16" y="138"/>
                    </a:moveTo>
                    <a:cubicBezTo>
                      <a:pt x="59" y="138"/>
                      <a:pt x="59" y="138"/>
                      <a:pt x="59" y="138"/>
                    </a:cubicBezTo>
                    <a:cubicBezTo>
                      <a:pt x="60" y="155"/>
                      <a:pt x="62" y="172"/>
                      <a:pt x="66" y="187"/>
                    </a:cubicBezTo>
                    <a:cubicBezTo>
                      <a:pt x="29" y="187"/>
                      <a:pt x="29" y="187"/>
                      <a:pt x="29" y="187"/>
                    </a:cubicBezTo>
                    <a:cubicBezTo>
                      <a:pt x="21" y="172"/>
                      <a:pt x="16" y="156"/>
                      <a:pt x="16" y="138"/>
                    </a:cubicBezTo>
                    <a:close/>
                    <a:moveTo>
                      <a:pt x="36" y="198"/>
                    </a:moveTo>
                    <a:cubicBezTo>
                      <a:pt x="69" y="198"/>
                      <a:pt x="69" y="198"/>
                      <a:pt x="69" y="198"/>
                    </a:cubicBezTo>
                    <a:cubicBezTo>
                      <a:pt x="74" y="215"/>
                      <a:pt x="82" y="230"/>
                      <a:pt x="91" y="241"/>
                    </a:cubicBezTo>
                    <a:cubicBezTo>
                      <a:pt x="68" y="233"/>
                      <a:pt x="49" y="218"/>
                      <a:pt x="36" y="198"/>
                    </a:cubicBezTo>
                    <a:close/>
                    <a:moveTo>
                      <a:pt x="127" y="249"/>
                    </a:moveTo>
                    <a:cubicBezTo>
                      <a:pt x="122" y="248"/>
                      <a:pt x="118" y="248"/>
                      <a:pt x="114" y="247"/>
                    </a:cubicBezTo>
                    <a:cubicBezTo>
                      <a:pt x="100" y="239"/>
                      <a:pt x="88" y="221"/>
                      <a:pt x="81" y="198"/>
                    </a:cubicBezTo>
                    <a:cubicBezTo>
                      <a:pt x="127" y="198"/>
                      <a:pt x="127" y="198"/>
                      <a:pt x="127" y="198"/>
                    </a:cubicBezTo>
                    <a:lnTo>
                      <a:pt x="127" y="249"/>
                    </a:lnTo>
                    <a:close/>
                    <a:moveTo>
                      <a:pt x="127" y="187"/>
                    </a:moveTo>
                    <a:cubicBezTo>
                      <a:pt x="77" y="187"/>
                      <a:pt x="77" y="187"/>
                      <a:pt x="77" y="187"/>
                    </a:cubicBezTo>
                    <a:cubicBezTo>
                      <a:pt x="73" y="172"/>
                      <a:pt x="71" y="155"/>
                      <a:pt x="70" y="138"/>
                    </a:cubicBezTo>
                    <a:cubicBezTo>
                      <a:pt x="127" y="138"/>
                      <a:pt x="127" y="138"/>
                      <a:pt x="127" y="138"/>
                    </a:cubicBezTo>
                    <a:lnTo>
                      <a:pt x="127" y="187"/>
                    </a:lnTo>
                    <a:close/>
                    <a:moveTo>
                      <a:pt x="127" y="127"/>
                    </a:moveTo>
                    <a:cubicBezTo>
                      <a:pt x="70" y="127"/>
                      <a:pt x="70" y="127"/>
                      <a:pt x="70" y="127"/>
                    </a:cubicBezTo>
                    <a:cubicBezTo>
                      <a:pt x="71" y="109"/>
                      <a:pt x="73" y="92"/>
                      <a:pt x="77" y="77"/>
                    </a:cubicBezTo>
                    <a:cubicBezTo>
                      <a:pt x="127" y="77"/>
                      <a:pt x="127" y="77"/>
                      <a:pt x="127" y="77"/>
                    </a:cubicBezTo>
                    <a:lnTo>
                      <a:pt x="127" y="127"/>
                    </a:lnTo>
                    <a:close/>
                    <a:moveTo>
                      <a:pt x="127" y="66"/>
                    </a:moveTo>
                    <a:cubicBezTo>
                      <a:pt x="81" y="66"/>
                      <a:pt x="81" y="66"/>
                      <a:pt x="81" y="66"/>
                    </a:cubicBezTo>
                    <a:cubicBezTo>
                      <a:pt x="88" y="43"/>
                      <a:pt x="100" y="26"/>
                      <a:pt x="114" y="17"/>
                    </a:cubicBezTo>
                    <a:cubicBezTo>
                      <a:pt x="118" y="16"/>
                      <a:pt x="122" y="16"/>
                      <a:pt x="127" y="16"/>
                    </a:cubicBezTo>
                    <a:lnTo>
                      <a:pt x="12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2" name="Freeform 18"/>
              <p:cNvSpPr>
                <a:spLocks/>
              </p:cNvSpPr>
              <p:nvPr/>
            </p:nvSpPr>
            <p:spPr bwMode="auto">
              <a:xfrm>
                <a:off x="2918" y="2062"/>
                <a:ext cx="96" cy="193"/>
              </a:xfrm>
              <a:custGeom>
                <a:avLst/>
                <a:gdLst>
                  <a:gd name="T0" fmla="*/ 40 w 40"/>
                  <a:gd name="T1" fmla="*/ 40 h 81"/>
                  <a:gd name="T2" fmla="*/ 0 w 40"/>
                  <a:gd name="T3" fmla="*/ 0 h 81"/>
                  <a:gd name="T4" fmla="*/ 0 w 40"/>
                  <a:gd name="T5" fmla="*/ 81 h 81"/>
                  <a:gd name="T6" fmla="*/ 40 w 40"/>
                  <a:gd name="T7" fmla="*/ 40 h 81"/>
                </a:gdLst>
                <a:ahLst/>
                <a:cxnLst>
                  <a:cxn ang="0">
                    <a:pos x="T0" y="T1"/>
                  </a:cxn>
                  <a:cxn ang="0">
                    <a:pos x="T2" y="T3"/>
                  </a:cxn>
                  <a:cxn ang="0">
                    <a:pos x="T4" y="T5"/>
                  </a:cxn>
                  <a:cxn ang="0">
                    <a:pos x="T6" y="T7"/>
                  </a:cxn>
                </a:cxnLst>
                <a:rect l="0" t="0" r="r" b="b"/>
                <a:pathLst>
                  <a:path w="40" h="81">
                    <a:moveTo>
                      <a:pt x="40" y="40"/>
                    </a:moveTo>
                    <a:cubicBezTo>
                      <a:pt x="40" y="18"/>
                      <a:pt x="22" y="0"/>
                      <a:pt x="0" y="0"/>
                    </a:cubicBezTo>
                    <a:cubicBezTo>
                      <a:pt x="0" y="81"/>
                      <a:pt x="0" y="81"/>
                      <a:pt x="0" y="81"/>
                    </a:cubicBezTo>
                    <a:cubicBezTo>
                      <a:pt x="22" y="81"/>
                      <a:pt x="40" y="63"/>
                      <a:pt x="4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sp>
            <p:nvSpPr>
              <p:cNvPr id="34" name="Freeform 19"/>
              <p:cNvSpPr>
                <a:spLocks/>
              </p:cNvSpPr>
              <p:nvPr/>
            </p:nvSpPr>
            <p:spPr bwMode="auto">
              <a:xfrm>
                <a:off x="2918" y="1852"/>
                <a:ext cx="306" cy="613"/>
              </a:xfrm>
              <a:custGeom>
                <a:avLst/>
                <a:gdLst>
                  <a:gd name="T0" fmla="*/ 118 w 128"/>
                  <a:gd name="T1" fmla="*/ 107 h 257"/>
                  <a:gd name="T2" fmla="*/ 92 w 128"/>
                  <a:gd name="T3" fmla="*/ 100 h 257"/>
                  <a:gd name="T4" fmla="*/ 85 w 128"/>
                  <a:gd name="T5" fmla="*/ 83 h 257"/>
                  <a:gd name="T6" fmla="*/ 101 w 128"/>
                  <a:gd name="T7" fmla="*/ 57 h 257"/>
                  <a:gd name="T8" fmla="*/ 105 w 128"/>
                  <a:gd name="T9" fmla="*/ 48 h 257"/>
                  <a:gd name="T10" fmla="*/ 102 w 128"/>
                  <a:gd name="T11" fmla="*/ 41 h 257"/>
                  <a:gd name="T12" fmla="*/ 87 w 128"/>
                  <a:gd name="T13" fmla="*/ 26 h 257"/>
                  <a:gd name="T14" fmla="*/ 80 w 128"/>
                  <a:gd name="T15" fmla="*/ 23 h 257"/>
                  <a:gd name="T16" fmla="*/ 71 w 128"/>
                  <a:gd name="T17" fmla="*/ 26 h 257"/>
                  <a:gd name="T18" fmla="*/ 45 w 128"/>
                  <a:gd name="T19" fmla="*/ 43 h 257"/>
                  <a:gd name="T20" fmla="*/ 27 w 128"/>
                  <a:gd name="T21" fmla="*/ 36 h 257"/>
                  <a:gd name="T22" fmla="*/ 21 w 128"/>
                  <a:gd name="T23" fmla="*/ 10 h 257"/>
                  <a:gd name="T24" fmla="*/ 10 w 128"/>
                  <a:gd name="T25" fmla="*/ 0 h 257"/>
                  <a:gd name="T26" fmla="*/ 0 w 128"/>
                  <a:gd name="T27" fmla="*/ 0 h 257"/>
                  <a:gd name="T28" fmla="*/ 0 w 128"/>
                  <a:gd name="T29" fmla="*/ 66 h 257"/>
                  <a:gd name="T30" fmla="*/ 62 w 128"/>
                  <a:gd name="T31" fmla="*/ 128 h 257"/>
                  <a:gd name="T32" fmla="*/ 0 w 128"/>
                  <a:gd name="T33" fmla="*/ 191 h 257"/>
                  <a:gd name="T34" fmla="*/ 0 w 128"/>
                  <a:gd name="T35" fmla="*/ 257 h 257"/>
                  <a:gd name="T36" fmla="*/ 10 w 128"/>
                  <a:gd name="T37" fmla="*/ 257 h 257"/>
                  <a:gd name="T38" fmla="*/ 21 w 128"/>
                  <a:gd name="T39" fmla="*/ 246 h 257"/>
                  <a:gd name="T40" fmla="*/ 27 w 128"/>
                  <a:gd name="T41" fmla="*/ 221 h 257"/>
                  <a:gd name="T42" fmla="*/ 45 w 128"/>
                  <a:gd name="T43" fmla="*/ 213 h 257"/>
                  <a:gd name="T44" fmla="*/ 71 w 128"/>
                  <a:gd name="T45" fmla="*/ 230 h 257"/>
                  <a:gd name="T46" fmla="*/ 80 w 128"/>
                  <a:gd name="T47" fmla="*/ 234 h 257"/>
                  <a:gd name="T48" fmla="*/ 87 w 128"/>
                  <a:gd name="T49" fmla="*/ 231 h 257"/>
                  <a:gd name="T50" fmla="*/ 102 w 128"/>
                  <a:gd name="T51" fmla="*/ 215 h 257"/>
                  <a:gd name="T52" fmla="*/ 105 w 128"/>
                  <a:gd name="T53" fmla="*/ 208 h 257"/>
                  <a:gd name="T54" fmla="*/ 101 w 128"/>
                  <a:gd name="T55" fmla="*/ 200 h 257"/>
                  <a:gd name="T56" fmla="*/ 85 w 128"/>
                  <a:gd name="T57" fmla="*/ 173 h 257"/>
                  <a:gd name="T58" fmla="*/ 92 w 128"/>
                  <a:gd name="T59" fmla="*/ 156 h 257"/>
                  <a:gd name="T60" fmla="*/ 118 w 128"/>
                  <a:gd name="T61" fmla="*/ 150 h 257"/>
                  <a:gd name="T62" fmla="*/ 128 w 128"/>
                  <a:gd name="T63" fmla="*/ 139 h 257"/>
                  <a:gd name="T64" fmla="*/ 128 w 128"/>
                  <a:gd name="T65" fmla="*/ 117 h 257"/>
                  <a:gd name="T66" fmla="*/ 118 w 128"/>
                  <a:gd name="T67"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257">
                    <a:moveTo>
                      <a:pt x="118" y="107"/>
                    </a:moveTo>
                    <a:cubicBezTo>
                      <a:pt x="92" y="100"/>
                      <a:pt x="92" y="100"/>
                      <a:pt x="92" y="100"/>
                    </a:cubicBezTo>
                    <a:cubicBezTo>
                      <a:pt x="90" y="94"/>
                      <a:pt x="88" y="89"/>
                      <a:pt x="85" y="83"/>
                    </a:cubicBezTo>
                    <a:cubicBezTo>
                      <a:pt x="101" y="57"/>
                      <a:pt x="101" y="57"/>
                      <a:pt x="101" y="57"/>
                    </a:cubicBezTo>
                    <a:cubicBezTo>
                      <a:pt x="103" y="54"/>
                      <a:pt x="105" y="51"/>
                      <a:pt x="105" y="48"/>
                    </a:cubicBezTo>
                    <a:cubicBezTo>
                      <a:pt x="105" y="46"/>
                      <a:pt x="104" y="43"/>
                      <a:pt x="102" y="41"/>
                    </a:cubicBezTo>
                    <a:cubicBezTo>
                      <a:pt x="87" y="26"/>
                      <a:pt x="87" y="26"/>
                      <a:pt x="87" y="26"/>
                    </a:cubicBezTo>
                    <a:cubicBezTo>
                      <a:pt x="84" y="23"/>
                      <a:pt x="82" y="22"/>
                      <a:pt x="80" y="23"/>
                    </a:cubicBezTo>
                    <a:cubicBezTo>
                      <a:pt x="77" y="23"/>
                      <a:pt x="74" y="24"/>
                      <a:pt x="71" y="26"/>
                    </a:cubicBezTo>
                    <a:cubicBezTo>
                      <a:pt x="45" y="43"/>
                      <a:pt x="45" y="43"/>
                      <a:pt x="45" y="43"/>
                    </a:cubicBezTo>
                    <a:cubicBezTo>
                      <a:pt x="39" y="40"/>
                      <a:pt x="33" y="38"/>
                      <a:pt x="27" y="36"/>
                    </a:cubicBezTo>
                    <a:cubicBezTo>
                      <a:pt x="21" y="10"/>
                      <a:pt x="21" y="10"/>
                      <a:pt x="21" y="10"/>
                    </a:cubicBezTo>
                    <a:cubicBezTo>
                      <a:pt x="20" y="4"/>
                      <a:pt x="18" y="0"/>
                      <a:pt x="10" y="0"/>
                    </a:cubicBezTo>
                    <a:cubicBezTo>
                      <a:pt x="0" y="0"/>
                      <a:pt x="0" y="0"/>
                      <a:pt x="0" y="0"/>
                    </a:cubicBezTo>
                    <a:cubicBezTo>
                      <a:pt x="0" y="66"/>
                      <a:pt x="0" y="66"/>
                      <a:pt x="0" y="66"/>
                    </a:cubicBezTo>
                    <a:cubicBezTo>
                      <a:pt x="34" y="66"/>
                      <a:pt x="62" y="94"/>
                      <a:pt x="62" y="128"/>
                    </a:cubicBezTo>
                    <a:cubicBezTo>
                      <a:pt x="62" y="163"/>
                      <a:pt x="34" y="191"/>
                      <a:pt x="0" y="191"/>
                    </a:cubicBezTo>
                    <a:cubicBezTo>
                      <a:pt x="0" y="257"/>
                      <a:pt x="0" y="257"/>
                      <a:pt x="0" y="257"/>
                    </a:cubicBezTo>
                    <a:cubicBezTo>
                      <a:pt x="10" y="257"/>
                      <a:pt x="10" y="257"/>
                      <a:pt x="10" y="257"/>
                    </a:cubicBezTo>
                    <a:cubicBezTo>
                      <a:pt x="18" y="257"/>
                      <a:pt x="20" y="252"/>
                      <a:pt x="21" y="246"/>
                    </a:cubicBezTo>
                    <a:cubicBezTo>
                      <a:pt x="27" y="221"/>
                      <a:pt x="27" y="221"/>
                      <a:pt x="27" y="221"/>
                    </a:cubicBezTo>
                    <a:cubicBezTo>
                      <a:pt x="33" y="219"/>
                      <a:pt x="39" y="216"/>
                      <a:pt x="45" y="213"/>
                    </a:cubicBezTo>
                    <a:cubicBezTo>
                      <a:pt x="71" y="230"/>
                      <a:pt x="71" y="230"/>
                      <a:pt x="71" y="230"/>
                    </a:cubicBezTo>
                    <a:cubicBezTo>
                      <a:pt x="74" y="232"/>
                      <a:pt x="77" y="234"/>
                      <a:pt x="80" y="234"/>
                    </a:cubicBezTo>
                    <a:cubicBezTo>
                      <a:pt x="82" y="234"/>
                      <a:pt x="84" y="233"/>
                      <a:pt x="87" y="231"/>
                    </a:cubicBezTo>
                    <a:cubicBezTo>
                      <a:pt x="102" y="215"/>
                      <a:pt x="102" y="215"/>
                      <a:pt x="102" y="215"/>
                    </a:cubicBezTo>
                    <a:cubicBezTo>
                      <a:pt x="104" y="213"/>
                      <a:pt x="105" y="211"/>
                      <a:pt x="105" y="208"/>
                    </a:cubicBezTo>
                    <a:cubicBezTo>
                      <a:pt x="105" y="205"/>
                      <a:pt x="103" y="203"/>
                      <a:pt x="101" y="200"/>
                    </a:cubicBezTo>
                    <a:cubicBezTo>
                      <a:pt x="85" y="173"/>
                      <a:pt x="85" y="173"/>
                      <a:pt x="85" y="173"/>
                    </a:cubicBezTo>
                    <a:cubicBezTo>
                      <a:pt x="88" y="168"/>
                      <a:pt x="90" y="162"/>
                      <a:pt x="92" y="156"/>
                    </a:cubicBezTo>
                    <a:cubicBezTo>
                      <a:pt x="118" y="150"/>
                      <a:pt x="118" y="150"/>
                      <a:pt x="118" y="150"/>
                    </a:cubicBezTo>
                    <a:cubicBezTo>
                      <a:pt x="123" y="148"/>
                      <a:pt x="128" y="147"/>
                      <a:pt x="128" y="139"/>
                    </a:cubicBezTo>
                    <a:cubicBezTo>
                      <a:pt x="128" y="117"/>
                      <a:pt x="128" y="117"/>
                      <a:pt x="128" y="117"/>
                    </a:cubicBezTo>
                    <a:cubicBezTo>
                      <a:pt x="128" y="109"/>
                      <a:pt x="123" y="108"/>
                      <a:pt x="11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1518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6603" y="2"/>
            <a:ext cx="8047397" cy="6857999"/>
          </a:xfrm>
          <a:custGeom>
            <a:avLst/>
            <a:gdLst>
              <a:gd name="connsiteX0" fmla="*/ 0 w 10729863"/>
              <a:gd name="connsiteY0" fmla="*/ 0 h 6857999"/>
              <a:gd name="connsiteX1" fmla="*/ 10729863 w 10729863"/>
              <a:gd name="connsiteY1" fmla="*/ 0 h 6857999"/>
              <a:gd name="connsiteX2" fmla="*/ 10729863 w 10729863"/>
              <a:gd name="connsiteY2" fmla="*/ 6857999 h 6857999"/>
              <a:gd name="connsiteX3" fmla="*/ 0 w 1072986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729863" h="6857999">
                <a:moveTo>
                  <a:pt x="0" y="0"/>
                </a:moveTo>
                <a:lnTo>
                  <a:pt x="10729863" y="0"/>
                </a:lnTo>
                <a:lnTo>
                  <a:pt x="10729863" y="6857999"/>
                </a:lnTo>
                <a:lnTo>
                  <a:pt x="0" y="6857999"/>
                </a:lnTo>
                <a:close/>
              </a:path>
            </a:pathLst>
          </a:custGeom>
        </p:spPr>
      </p:pic>
      <p:sp>
        <p:nvSpPr>
          <p:cNvPr id="17" name="object 3"/>
          <p:cNvSpPr/>
          <p:nvPr userDrawn="1"/>
        </p:nvSpPr>
        <p:spPr bwMode="auto">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350" dirty="0">
              <a:latin typeface="Arial" panose="020B0604020202020204" pitchFamily="34" charset="0"/>
            </a:endParaRPr>
          </a:p>
        </p:txBody>
      </p:sp>
      <p:sp>
        <p:nvSpPr>
          <p:cNvPr id="8" name="Title 1"/>
          <p:cNvSpPr>
            <a:spLocks noGrp="1"/>
          </p:cNvSpPr>
          <p:nvPr>
            <p:ph type="ctrTitle" hasCustomPrompt="1"/>
          </p:nvPr>
        </p:nvSpPr>
        <p:spPr bwMode="auto">
          <a:xfrm>
            <a:off x="2032397" y="1435300"/>
            <a:ext cx="5267061" cy="3510000"/>
          </a:xfrm>
        </p:spPr>
        <p:txBody>
          <a:bodyPr anchor="t" anchorCtr="0"/>
          <a:lstStyle>
            <a:lvl1pPr algn="l">
              <a:defRPr sz="8250" baseline="0">
                <a:solidFill>
                  <a:schemeClr val="bg1"/>
                </a:solidFill>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16" name="Freeform 19"/>
          <p:cNvSpPr>
            <a:spLocks noChangeAspect="1" noEditPoints="1"/>
          </p:cNvSpPr>
          <p:nvPr userDrawn="1"/>
        </p:nvSpPr>
        <p:spPr bwMode="auto">
          <a:xfrm>
            <a:off x="2046872"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
        <p:nvSpPr>
          <p:cNvPr id="7" name="Text Placeholder 3"/>
          <p:cNvSpPr>
            <a:spLocks noGrp="1"/>
          </p:cNvSpPr>
          <p:nvPr>
            <p:ph type="body" sz="quarter" idx="11" hasCustomPrompt="1"/>
          </p:nvPr>
        </p:nvSpPr>
        <p:spPr bwMode="auto">
          <a:xfrm>
            <a:off x="2062097" y="5390900"/>
            <a:ext cx="5237361" cy="216000"/>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dirty="0"/>
              <a:t>Subtitle here</a:t>
            </a:r>
          </a:p>
        </p:txBody>
      </p:sp>
      <p:sp>
        <p:nvSpPr>
          <p:cNvPr id="9" name="Text Placeholder 4"/>
          <p:cNvSpPr>
            <a:spLocks noGrp="1"/>
          </p:cNvSpPr>
          <p:nvPr>
            <p:ph type="body" sz="quarter" idx="12" hasCustomPrompt="1"/>
          </p:nvPr>
        </p:nvSpPr>
        <p:spPr bwMode="auto">
          <a:xfrm>
            <a:off x="2062098" y="5823551"/>
            <a:ext cx="1416844" cy="487363"/>
          </a:xfrm>
        </p:spPr>
        <p:txBody>
          <a:bodyPr/>
          <a:lstStyle>
            <a:lvl1pPr>
              <a:defRPr sz="825" b="0">
                <a:solidFill>
                  <a:schemeClr val="bg1"/>
                </a:solidFill>
              </a:defRPr>
            </a:lvl1pPr>
          </a:lstStyle>
          <a:p>
            <a:pPr lvl="0"/>
            <a:r>
              <a:rPr lang="en-US" dirty="0"/>
              <a:t>Date here</a:t>
            </a:r>
          </a:p>
        </p:txBody>
      </p:sp>
    </p:spTree>
    <p:extLst>
      <p:ext uri="{BB962C8B-B14F-4D97-AF65-F5344CB8AC3E}">
        <p14:creationId xmlns:p14="http://schemas.microsoft.com/office/powerpoint/2010/main" val="3494990079"/>
      </p:ext>
    </p:extLst>
  </p:cSld>
  <p:clrMapOvr>
    <a:masterClrMapping/>
  </p:clrMapOvr>
  <p:extLst>
    <p:ext uri="{DCECCB84-F9BA-43D5-87BE-67443E8EF086}">
      <p15:sldGuideLst xmlns:p15="http://schemas.microsoft.com/office/powerpoint/2012/main">
        <p15:guide id="1" pos="129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EBB70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latin typeface="Calibri" panose="020F050202020403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581898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98C6EA"/>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grpSp>
        <p:nvGrpSpPr>
          <p:cNvPr id="2" name="Group 24"/>
          <p:cNvGrpSpPr/>
          <p:nvPr userDrawn="1"/>
        </p:nvGrpSpPr>
        <p:grpSpPr bwMode="auto">
          <a:xfrm>
            <a:off x="8382000" y="433347"/>
            <a:ext cx="530352" cy="530352"/>
            <a:chOff x="4038600" y="3581400"/>
            <a:chExt cx="762000" cy="762000"/>
          </a:xfrm>
        </p:grpSpPr>
        <p:sp>
          <p:nvSpPr>
            <p:cNvPr id="26" name="Oval 25"/>
            <p:cNvSpPr/>
            <p:nvPr/>
          </p:nvSpPr>
          <p:spPr bwMode="auto">
            <a:xfrm>
              <a:off x="4038600" y="3581400"/>
              <a:ext cx="762000" cy="762000"/>
            </a:xfrm>
            <a:prstGeom prst="ellipse">
              <a:avLst/>
            </a:prstGeom>
            <a:solidFill>
              <a:srgbClr val="B2D4EF"/>
            </a:solidFill>
            <a:ln w="38100">
              <a:solidFill>
                <a:srgbClr val="CCE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grpSp>
          <p:nvGrpSpPr>
            <p:cNvPr id="3" name="Group 78"/>
            <p:cNvGrpSpPr>
              <a:grpSpLocks noChangeAspect="1"/>
            </p:cNvGrpSpPr>
            <p:nvPr/>
          </p:nvGrpSpPr>
          <p:grpSpPr bwMode="auto">
            <a:xfrm>
              <a:off x="4147745" y="3748047"/>
              <a:ext cx="543710" cy="381000"/>
              <a:chOff x="357" y="2390"/>
              <a:chExt cx="675" cy="473"/>
            </a:xfrm>
            <a:solidFill>
              <a:schemeClr val="bg1"/>
            </a:solidFill>
          </p:grpSpPr>
          <p:sp>
            <p:nvSpPr>
              <p:cNvPr id="28" name="Freeform 79"/>
              <p:cNvSpPr>
                <a:spLocks/>
              </p:cNvSpPr>
              <p:nvPr/>
            </p:nvSpPr>
            <p:spPr bwMode="auto">
              <a:xfrm>
                <a:off x="357" y="2492"/>
                <a:ext cx="238" cy="338"/>
              </a:xfrm>
              <a:custGeom>
                <a:avLst/>
                <a:gdLst/>
                <a:ahLst/>
                <a:cxnLst>
                  <a:cxn ang="0">
                    <a:pos x="93" y="30"/>
                  </a:cxn>
                  <a:cxn ang="0">
                    <a:pos x="95" y="22"/>
                  </a:cxn>
                  <a:cxn ang="0">
                    <a:pos x="96" y="21"/>
                  </a:cxn>
                  <a:cxn ang="0">
                    <a:pos x="94" y="11"/>
                  </a:cxn>
                  <a:cxn ang="0">
                    <a:pos x="90" y="10"/>
                  </a:cxn>
                  <a:cxn ang="0">
                    <a:pos x="87" y="8"/>
                  </a:cxn>
                  <a:cxn ang="0">
                    <a:pos x="56" y="8"/>
                  </a:cxn>
                  <a:cxn ang="0">
                    <a:pos x="45" y="45"/>
                  </a:cxn>
                  <a:cxn ang="0">
                    <a:pos x="43" y="52"/>
                  </a:cxn>
                  <a:cxn ang="0">
                    <a:pos x="47" y="68"/>
                  </a:cxn>
                  <a:cxn ang="0">
                    <a:pos x="50" y="69"/>
                  </a:cxn>
                  <a:cxn ang="0">
                    <a:pos x="51" y="81"/>
                  </a:cxn>
                  <a:cxn ang="0">
                    <a:pos x="55" y="87"/>
                  </a:cxn>
                  <a:cxn ang="0">
                    <a:pos x="52" y="88"/>
                  </a:cxn>
                  <a:cxn ang="0">
                    <a:pos x="46" y="98"/>
                  </a:cxn>
                  <a:cxn ang="0">
                    <a:pos x="40" y="100"/>
                  </a:cxn>
                  <a:cxn ang="0">
                    <a:pos x="17" y="110"/>
                  </a:cxn>
                  <a:cxn ang="0">
                    <a:pos x="0" y="121"/>
                  </a:cxn>
                  <a:cxn ang="0">
                    <a:pos x="0" y="143"/>
                  </a:cxn>
                  <a:cxn ang="0">
                    <a:pos x="33" y="143"/>
                  </a:cxn>
                  <a:cxn ang="0">
                    <a:pos x="33" y="137"/>
                  </a:cxn>
                  <a:cxn ang="0">
                    <a:pos x="33" y="126"/>
                  </a:cxn>
                  <a:cxn ang="0">
                    <a:pos x="33" y="125"/>
                  </a:cxn>
                  <a:cxn ang="0">
                    <a:pos x="33" y="123"/>
                  </a:cxn>
                  <a:cxn ang="0">
                    <a:pos x="56" y="105"/>
                  </a:cxn>
                  <a:cxn ang="0">
                    <a:pos x="62" y="103"/>
                  </a:cxn>
                  <a:cxn ang="0">
                    <a:pos x="74" y="98"/>
                  </a:cxn>
                  <a:cxn ang="0">
                    <a:pos x="93" y="90"/>
                  </a:cxn>
                  <a:cxn ang="0">
                    <a:pos x="92" y="88"/>
                  </a:cxn>
                  <a:cxn ang="0">
                    <a:pos x="88" y="88"/>
                  </a:cxn>
                  <a:cxn ang="0">
                    <a:pos x="92" y="80"/>
                  </a:cxn>
                  <a:cxn ang="0">
                    <a:pos x="94" y="70"/>
                  </a:cxn>
                  <a:cxn ang="0">
                    <a:pos x="99" y="67"/>
                  </a:cxn>
                  <a:cxn ang="0">
                    <a:pos x="101" y="61"/>
                  </a:cxn>
                  <a:cxn ang="0">
                    <a:pos x="101" y="57"/>
                  </a:cxn>
                  <a:cxn ang="0">
                    <a:pos x="93" y="33"/>
                  </a:cxn>
                  <a:cxn ang="0">
                    <a:pos x="93" y="30"/>
                  </a:cxn>
                </a:cxnLst>
                <a:rect l="0" t="0" r="r" b="b"/>
                <a:pathLst>
                  <a:path w="101" h="143">
                    <a:moveTo>
                      <a:pt x="93" y="30"/>
                    </a:moveTo>
                    <a:cubicBezTo>
                      <a:pt x="93" y="26"/>
                      <a:pt x="94" y="24"/>
                      <a:pt x="95" y="22"/>
                    </a:cubicBezTo>
                    <a:cubicBezTo>
                      <a:pt x="95" y="22"/>
                      <a:pt x="96" y="21"/>
                      <a:pt x="96" y="21"/>
                    </a:cubicBezTo>
                    <a:cubicBezTo>
                      <a:pt x="95" y="18"/>
                      <a:pt x="94" y="14"/>
                      <a:pt x="94" y="11"/>
                    </a:cubicBezTo>
                    <a:cubicBezTo>
                      <a:pt x="90" y="10"/>
                      <a:pt x="90" y="10"/>
                      <a:pt x="90" y="10"/>
                    </a:cubicBezTo>
                    <a:cubicBezTo>
                      <a:pt x="87" y="8"/>
                      <a:pt x="87" y="8"/>
                      <a:pt x="87" y="8"/>
                    </a:cubicBezTo>
                    <a:cubicBezTo>
                      <a:pt x="75" y="0"/>
                      <a:pt x="63" y="5"/>
                      <a:pt x="56" y="8"/>
                    </a:cubicBezTo>
                    <a:cubicBezTo>
                      <a:pt x="46" y="11"/>
                      <a:pt x="40" y="25"/>
                      <a:pt x="45" y="45"/>
                    </a:cubicBezTo>
                    <a:cubicBezTo>
                      <a:pt x="45" y="48"/>
                      <a:pt x="43" y="50"/>
                      <a:pt x="43" y="52"/>
                    </a:cubicBezTo>
                    <a:cubicBezTo>
                      <a:pt x="43" y="56"/>
                      <a:pt x="43" y="66"/>
                      <a:pt x="47" y="68"/>
                    </a:cubicBezTo>
                    <a:cubicBezTo>
                      <a:pt x="48" y="68"/>
                      <a:pt x="50" y="69"/>
                      <a:pt x="50" y="69"/>
                    </a:cubicBezTo>
                    <a:cubicBezTo>
                      <a:pt x="51" y="73"/>
                      <a:pt x="51" y="77"/>
                      <a:pt x="51" y="81"/>
                    </a:cubicBezTo>
                    <a:cubicBezTo>
                      <a:pt x="52" y="83"/>
                      <a:pt x="55" y="84"/>
                      <a:pt x="55" y="87"/>
                    </a:cubicBezTo>
                    <a:cubicBezTo>
                      <a:pt x="52" y="88"/>
                      <a:pt x="52" y="88"/>
                      <a:pt x="52" y="88"/>
                    </a:cubicBezTo>
                    <a:cubicBezTo>
                      <a:pt x="51" y="91"/>
                      <a:pt x="49" y="97"/>
                      <a:pt x="46" y="98"/>
                    </a:cubicBezTo>
                    <a:cubicBezTo>
                      <a:pt x="44" y="99"/>
                      <a:pt x="42" y="100"/>
                      <a:pt x="40" y="100"/>
                    </a:cubicBezTo>
                    <a:cubicBezTo>
                      <a:pt x="33" y="103"/>
                      <a:pt x="24" y="107"/>
                      <a:pt x="17" y="110"/>
                    </a:cubicBezTo>
                    <a:cubicBezTo>
                      <a:pt x="10" y="113"/>
                      <a:pt x="2" y="114"/>
                      <a:pt x="0" y="121"/>
                    </a:cubicBezTo>
                    <a:cubicBezTo>
                      <a:pt x="0" y="125"/>
                      <a:pt x="0" y="137"/>
                      <a:pt x="0" y="143"/>
                    </a:cubicBezTo>
                    <a:cubicBezTo>
                      <a:pt x="33" y="143"/>
                      <a:pt x="33" y="143"/>
                      <a:pt x="33" y="143"/>
                    </a:cubicBezTo>
                    <a:cubicBezTo>
                      <a:pt x="33" y="141"/>
                      <a:pt x="33" y="139"/>
                      <a:pt x="33" y="137"/>
                    </a:cubicBezTo>
                    <a:cubicBezTo>
                      <a:pt x="33" y="132"/>
                      <a:pt x="33" y="128"/>
                      <a:pt x="33" y="126"/>
                    </a:cubicBezTo>
                    <a:cubicBezTo>
                      <a:pt x="33" y="125"/>
                      <a:pt x="33" y="125"/>
                      <a:pt x="33" y="125"/>
                    </a:cubicBezTo>
                    <a:cubicBezTo>
                      <a:pt x="33" y="123"/>
                      <a:pt x="33" y="123"/>
                      <a:pt x="33" y="123"/>
                    </a:cubicBezTo>
                    <a:cubicBezTo>
                      <a:pt x="37" y="112"/>
                      <a:pt x="48" y="108"/>
                      <a:pt x="56" y="105"/>
                    </a:cubicBezTo>
                    <a:cubicBezTo>
                      <a:pt x="58" y="105"/>
                      <a:pt x="60" y="104"/>
                      <a:pt x="62" y="103"/>
                    </a:cubicBezTo>
                    <a:cubicBezTo>
                      <a:pt x="66" y="101"/>
                      <a:pt x="70" y="100"/>
                      <a:pt x="74" y="98"/>
                    </a:cubicBezTo>
                    <a:cubicBezTo>
                      <a:pt x="81" y="95"/>
                      <a:pt x="87" y="92"/>
                      <a:pt x="93" y="90"/>
                    </a:cubicBezTo>
                    <a:cubicBezTo>
                      <a:pt x="93" y="89"/>
                      <a:pt x="93" y="89"/>
                      <a:pt x="92" y="88"/>
                    </a:cubicBezTo>
                    <a:cubicBezTo>
                      <a:pt x="91" y="88"/>
                      <a:pt x="90" y="88"/>
                      <a:pt x="88" y="88"/>
                    </a:cubicBezTo>
                    <a:cubicBezTo>
                      <a:pt x="89" y="83"/>
                      <a:pt x="91" y="83"/>
                      <a:pt x="92" y="80"/>
                    </a:cubicBezTo>
                    <a:cubicBezTo>
                      <a:pt x="93" y="77"/>
                      <a:pt x="92" y="73"/>
                      <a:pt x="94" y="70"/>
                    </a:cubicBezTo>
                    <a:cubicBezTo>
                      <a:pt x="95" y="68"/>
                      <a:pt x="97" y="68"/>
                      <a:pt x="99" y="67"/>
                    </a:cubicBezTo>
                    <a:cubicBezTo>
                      <a:pt x="100" y="65"/>
                      <a:pt x="100" y="62"/>
                      <a:pt x="101" y="61"/>
                    </a:cubicBezTo>
                    <a:cubicBezTo>
                      <a:pt x="101" y="60"/>
                      <a:pt x="101" y="59"/>
                      <a:pt x="101" y="57"/>
                    </a:cubicBezTo>
                    <a:cubicBezTo>
                      <a:pt x="95" y="52"/>
                      <a:pt x="94" y="40"/>
                      <a:pt x="93" y="33"/>
                    </a:cubicBezTo>
                    <a:cubicBezTo>
                      <a:pt x="93" y="32"/>
                      <a:pt x="93" y="31"/>
                      <a:pt x="93"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29" name="Freeform 80"/>
              <p:cNvSpPr>
                <a:spLocks/>
              </p:cNvSpPr>
              <p:nvPr/>
            </p:nvSpPr>
            <p:spPr bwMode="auto">
              <a:xfrm>
                <a:off x="791" y="2492"/>
                <a:ext cx="241" cy="338"/>
              </a:xfrm>
              <a:custGeom>
                <a:avLst/>
                <a:gdLst/>
                <a:ahLst/>
                <a:cxnLst>
                  <a:cxn ang="0">
                    <a:pos x="101" y="121"/>
                  </a:cxn>
                  <a:cxn ang="0">
                    <a:pos x="84" y="110"/>
                  </a:cxn>
                  <a:cxn ang="0">
                    <a:pos x="61" y="100"/>
                  </a:cxn>
                  <a:cxn ang="0">
                    <a:pos x="55" y="98"/>
                  </a:cxn>
                  <a:cxn ang="0">
                    <a:pos x="49" y="88"/>
                  </a:cxn>
                  <a:cxn ang="0">
                    <a:pos x="45" y="88"/>
                  </a:cxn>
                  <a:cxn ang="0">
                    <a:pos x="49" y="80"/>
                  </a:cxn>
                  <a:cxn ang="0">
                    <a:pos x="51" y="70"/>
                  </a:cxn>
                  <a:cxn ang="0">
                    <a:pos x="55" y="67"/>
                  </a:cxn>
                  <a:cxn ang="0">
                    <a:pos x="57" y="61"/>
                  </a:cxn>
                  <a:cxn ang="0">
                    <a:pos x="57" y="50"/>
                  </a:cxn>
                  <a:cxn ang="0">
                    <a:pos x="55" y="45"/>
                  </a:cxn>
                  <a:cxn ang="0">
                    <a:pos x="56" y="31"/>
                  </a:cxn>
                  <a:cxn ang="0">
                    <a:pos x="55" y="17"/>
                  </a:cxn>
                  <a:cxn ang="0">
                    <a:pos x="51" y="11"/>
                  </a:cxn>
                  <a:cxn ang="0">
                    <a:pos x="46" y="10"/>
                  </a:cxn>
                  <a:cxn ang="0">
                    <a:pos x="43" y="8"/>
                  </a:cxn>
                  <a:cxn ang="0">
                    <a:pos x="13" y="8"/>
                  </a:cxn>
                  <a:cxn ang="0">
                    <a:pos x="3" y="16"/>
                  </a:cxn>
                  <a:cxn ang="0">
                    <a:pos x="3" y="19"/>
                  </a:cxn>
                  <a:cxn ang="0">
                    <a:pos x="3" y="20"/>
                  </a:cxn>
                  <a:cxn ang="0">
                    <a:pos x="4" y="20"/>
                  </a:cxn>
                  <a:cxn ang="0">
                    <a:pos x="5" y="23"/>
                  </a:cxn>
                  <a:cxn ang="0">
                    <a:pos x="6" y="43"/>
                  </a:cxn>
                  <a:cxn ang="0">
                    <a:pos x="2" y="55"/>
                  </a:cxn>
                  <a:cxn ang="0">
                    <a:pos x="0" y="57"/>
                  </a:cxn>
                  <a:cxn ang="0">
                    <a:pos x="4" y="68"/>
                  </a:cxn>
                  <a:cxn ang="0">
                    <a:pos x="7" y="69"/>
                  </a:cxn>
                  <a:cxn ang="0">
                    <a:pos x="8" y="81"/>
                  </a:cxn>
                  <a:cxn ang="0">
                    <a:pos x="12" y="87"/>
                  </a:cxn>
                  <a:cxn ang="0">
                    <a:pos x="9" y="88"/>
                  </a:cxn>
                  <a:cxn ang="0">
                    <a:pos x="8" y="90"/>
                  </a:cxn>
                  <a:cxn ang="0">
                    <a:pos x="27" y="98"/>
                  </a:cxn>
                  <a:cxn ang="0">
                    <a:pos x="40" y="103"/>
                  </a:cxn>
                  <a:cxn ang="0">
                    <a:pos x="45" y="105"/>
                  </a:cxn>
                  <a:cxn ang="0">
                    <a:pos x="68" y="123"/>
                  </a:cxn>
                  <a:cxn ang="0">
                    <a:pos x="68" y="125"/>
                  </a:cxn>
                  <a:cxn ang="0">
                    <a:pos x="68" y="126"/>
                  </a:cxn>
                  <a:cxn ang="0">
                    <a:pos x="69" y="137"/>
                  </a:cxn>
                  <a:cxn ang="0">
                    <a:pos x="69" y="143"/>
                  </a:cxn>
                  <a:cxn ang="0">
                    <a:pos x="102" y="143"/>
                  </a:cxn>
                  <a:cxn ang="0">
                    <a:pos x="101" y="121"/>
                  </a:cxn>
                </a:cxnLst>
                <a:rect l="0" t="0" r="r" b="b"/>
                <a:pathLst>
                  <a:path w="102" h="143">
                    <a:moveTo>
                      <a:pt x="101" y="121"/>
                    </a:moveTo>
                    <a:cubicBezTo>
                      <a:pt x="99" y="114"/>
                      <a:pt x="91" y="113"/>
                      <a:pt x="84" y="110"/>
                    </a:cubicBezTo>
                    <a:cubicBezTo>
                      <a:pt x="77" y="107"/>
                      <a:pt x="69" y="103"/>
                      <a:pt x="61" y="100"/>
                    </a:cubicBezTo>
                    <a:cubicBezTo>
                      <a:pt x="59" y="100"/>
                      <a:pt x="57" y="99"/>
                      <a:pt x="55" y="98"/>
                    </a:cubicBezTo>
                    <a:cubicBezTo>
                      <a:pt x="53" y="97"/>
                      <a:pt x="50" y="91"/>
                      <a:pt x="49" y="88"/>
                    </a:cubicBezTo>
                    <a:cubicBezTo>
                      <a:pt x="48" y="88"/>
                      <a:pt x="46" y="88"/>
                      <a:pt x="45" y="88"/>
                    </a:cubicBezTo>
                    <a:cubicBezTo>
                      <a:pt x="45" y="83"/>
                      <a:pt x="48" y="83"/>
                      <a:pt x="49" y="80"/>
                    </a:cubicBezTo>
                    <a:cubicBezTo>
                      <a:pt x="50" y="77"/>
                      <a:pt x="49" y="73"/>
                      <a:pt x="51" y="70"/>
                    </a:cubicBezTo>
                    <a:cubicBezTo>
                      <a:pt x="52" y="68"/>
                      <a:pt x="54" y="68"/>
                      <a:pt x="55" y="67"/>
                    </a:cubicBezTo>
                    <a:cubicBezTo>
                      <a:pt x="56" y="65"/>
                      <a:pt x="57" y="62"/>
                      <a:pt x="57" y="61"/>
                    </a:cubicBezTo>
                    <a:cubicBezTo>
                      <a:pt x="58" y="57"/>
                      <a:pt x="58" y="53"/>
                      <a:pt x="57" y="50"/>
                    </a:cubicBezTo>
                    <a:cubicBezTo>
                      <a:pt x="56" y="48"/>
                      <a:pt x="55" y="47"/>
                      <a:pt x="55" y="45"/>
                    </a:cubicBezTo>
                    <a:cubicBezTo>
                      <a:pt x="55" y="42"/>
                      <a:pt x="56" y="33"/>
                      <a:pt x="56" y="31"/>
                    </a:cubicBezTo>
                    <a:cubicBezTo>
                      <a:pt x="56" y="26"/>
                      <a:pt x="56" y="22"/>
                      <a:pt x="55" y="17"/>
                    </a:cubicBezTo>
                    <a:cubicBezTo>
                      <a:pt x="55" y="17"/>
                      <a:pt x="53" y="12"/>
                      <a:pt x="51" y="11"/>
                    </a:cubicBezTo>
                    <a:cubicBezTo>
                      <a:pt x="46" y="10"/>
                      <a:pt x="46" y="10"/>
                      <a:pt x="46" y="10"/>
                    </a:cubicBezTo>
                    <a:cubicBezTo>
                      <a:pt x="43" y="8"/>
                      <a:pt x="43" y="8"/>
                      <a:pt x="43" y="8"/>
                    </a:cubicBezTo>
                    <a:cubicBezTo>
                      <a:pt x="32" y="0"/>
                      <a:pt x="19" y="5"/>
                      <a:pt x="13" y="8"/>
                    </a:cubicBezTo>
                    <a:cubicBezTo>
                      <a:pt x="9" y="9"/>
                      <a:pt x="6" y="12"/>
                      <a:pt x="3" y="16"/>
                    </a:cubicBezTo>
                    <a:cubicBezTo>
                      <a:pt x="3" y="18"/>
                      <a:pt x="3" y="19"/>
                      <a:pt x="3" y="19"/>
                    </a:cubicBezTo>
                    <a:cubicBezTo>
                      <a:pt x="3" y="19"/>
                      <a:pt x="3" y="20"/>
                      <a:pt x="3" y="20"/>
                    </a:cubicBezTo>
                    <a:cubicBezTo>
                      <a:pt x="4" y="20"/>
                      <a:pt x="4" y="20"/>
                      <a:pt x="4" y="20"/>
                    </a:cubicBezTo>
                    <a:cubicBezTo>
                      <a:pt x="4" y="21"/>
                      <a:pt x="5" y="22"/>
                      <a:pt x="5" y="23"/>
                    </a:cubicBezTo>
                    <a:cubicBezTo>
                      <a:pt x="8" y="29"/>
                      <a:pt x="7" y="38"/>
                      <a:pt x="6" y="43"/>
                    </a:cubicBezTo>
                    <a:cubicBezTo>
                      <a:pt x="6" y="46"/>
                      <a:pt x="5" y="51"/>
                      <a:pt x="2" y="55"/>
                    </a:cubicBezTo>
                    <a:cubicBezTo>
                      <a:pt x="1" y="56"/>
                      <a:pt x="1" y="56"/>
                      <a:pt x="0" y="57"/>
                    </a:cubicBezTo>
                    <a:cubicBezTo>
                      <a:pt x="0" y="61"/>
                      <a:pt x="1" y="66"/>
                      <a:pt x="4" y="68"/>
                    </a:cubicBezTo>
                    <a:cubicBezTo>
                      <a:pt x="4" y="68"/>
                      <a:pt x="7" y="69"/>
                      <a:pt x="7" y="69"/>
                    </a:cubicBezTo>
                    <a:cubicBezTo>
                      <a:pt x="7" y="73"/>
                      <a:pt x="8" y="77"/>
                      <a:pt x="8" y="81"/>
                    </a:cubicBezTo>
                    <a:cubicBezTo>
                      <a:pt x="9" y="83"/>
                      <a:pt x="11" y="84"/>
                      <a:pt x="12" y="87"/>
                    </a:cubicBezTo>
                    <a:cubicBezTo>
                      <a:pt x="9" y="88"/>
                      <a:pt x="9" y="88"/>
                      <a:pt x="9" y="88"/>
                    </a:cubicBezTo>
                    <a:cubicBezTo>
                      <a:pt x="9" y="89"/>
                      <a:pt x="8" y="89"/>
                      <a:pt x="8" y="90"/>
                    </a:cubicBezTo>
                    <a:cubicBezTo>
                      <a:pt x="14" y="92"/>
                      <a:pt x="21" y="95"/>
                      <a:pt x="27" y="98"/>
                    </a:cubicBezTo>
                    <a:cubicBezTo>
                      <a:pt x="31" y="100"/>
                      <a:pt x="35" y="101"/>
                      <a:pt x="40" y="103"/>
                    </a:cubicBezTo>
                    <a:cubicBezTo>
                      <a:pt x="41" y="104"/>
                      <a:pt x="43" y="105"/>
                      <a:pt x="45" y="105"/>
                    </a:cubicBezTo>
                    <a:cubicBezTo>
                      <a:pt x="54" y="108"/>
                      <a:pt x="64" y="112"/>
                      <a:pt x="68" y="123"/>
                    </a:cubicBezTo>
                    <a:cubicBezTo>
                      <a:pt x="68" y="125"/>
                      <a:pt x="68" y="125"/>
                      <a:pt x="68" y="125"/>
                    </a:cubicBezTo>
                    <a:cubicBezTo>
                      <a:pt x="68" y="126"/>
                      <a:pt x="68" y="126"/>
                      <a:pt x="68" y="126"/>
                    </a:cubicBezTo>
                    <a:cubicBezTo>
                      <a:pt x="68" y="128"/>
                      <a:pt x="69" y="132"/>
                      <a:pt x="69" y="137"/>
                    </a:cubicBezTo>
                    <a:cubicBezTo>
                      <a:pt x="69" y="139"/>
                      <a:pt x="69" y="141"/>
                      <a:pt x="69" y="143"/>
                    </a:cubicBezTo>
                    <a:cubicBezTo>
                      <a:pt x="102" y="143"/>
                      <a:pt x="102" y="143"/>
                      <a:pt x="102" y="143"/>
                    </a:cubicBezTo>
                    <a:cubicBezTo>
                      <a:pt x="102" y="137"/>
                      <a:pt x="101" y="125"/>
                      <a:pt x="101" y="1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30" name="Freeform 81"/>
              <p:cNvSpPr>
                <a:spLocks/>
              </p:cNvSpPr>
              <p:nvPr/>
            </p:nvSpPr>
            <p:spPr bwMode="auto">
              <a:xfrm>
                <a:off x="453" y="2390"/>
                <a:ext cx="482" cy="473"/>
              </a:xfrm>
              <a:custGeom>
                <a:avLst/>
                <a:gdLst/>
                <a:ahLst/>
                <a:cxnLst>
                  <a:cxn ang="0">
                    <a:pos x="138" y="23"/>
                  </a:cxn>
                  <a:cxn ang="0">
                    <a:pos x="140" y="44"/>
                  </a:cxn>
                  <a:cxn ang="0">
                    <a:pos x="138" y="63"/>
                  </a:cxn>
                  <a:cxn ang="0">
                    <a:pos x="141" y="69"/>
                  </a:cxn>
                  <a:cxn ang="0">
                    <a:pos x="141" y="85"/>
                  </a:cxn>
                  <a:cxn ang="0">
                    <a:pos x="138" y="93"/>
                  </a:cxn>
                  <a:cxn ang="0">
                    <a:pos x="132" y="98"/>
                  </a:cxn>
                  <a:cxn ang="0">
                    <a:pos x="130" y="111"/>
                  </a:cxn>
                  <a:cxn ang="0">
                    <a:pos x="124" y="122"/>
                  </a:cxn>
                  <a:cxn ang="0">
                    <a:pos x="130" y="123"/>
                  </a:cxn>
                  <a:cxn ang="0">
                    <a:pos x="139" y="138"/>
                  </a:cxn>
                  <a:cxn ang="0">
                    <a:pos x="147" y="140"/>
                  </a:cxn>
                  <a:cxn ang="0">
                    <a:pos x="179" y="154"/>
                  </a:cxn>
                  <a:cxn ang="0">
                    <a:pos x="203" y="169"/>
                  </a:cxn>
                  <a:cxn ang="0">
                    <a:pos x="204" y="200"/>
                  </a:cxn>
                  <a:cxn ang="0">
                    <a:pos x="0" y="200"/>
                  </a:cxn>
                  <a:cxn ang="0">
                    <a:pos x="0" y="169"/>
                  </a:cxn>
                  <a:cxn ang="0">
                    <a:pos x="24" y="154"/>
                  </a:cxn>
                  <a:cxn ang="0">
                    <a:pos x="56" y="140"/>
                  </a:cxn>
                  <a:cxn ang="0">
                    <a:pos x="65" y="138"/>
                  </a:cxn>
                  <a:cxn ang="0">
                    <a:pos x="74" y="123"/>
                  </a:cxn>
                  <a:cxn ang="0">
                    <a:pos x="78" y="122"/>
                  </a:cxn>
                  <a:cxn ang="0">
                    <a:pos x="72" y="113"/>
                  </a:cxn>
                  <a:cxn ang="0">
                    <a:pos x="71" y="96"/>
                  </a:cxn>
                  <a:cxn ang="0">
                    <a:pos x="66" y="95"/>
                  </a:cxn>
                  <a:cxn ang="0">
                    <a:pos x="60" y="72"/>
                  </a:cxn>
                  <a:cxn ang="0">
                    <a:pos x="63" y="63"/>
                  </a:cxn>
                  <a:cxn ang="0">
                    <a:pos x="79" y="11"/>
                  </a:cxn>
                  <a:cxn ang="0">
                    <a:pos x="122" y="10"/>
                  </a:cxn>
                  <a:cxn ang="0">
                    <a:pos x="126" y="14"/>
                  </a:cxn>
                  <a:cxn ang="0">
                    <a:pos x="132" y="15"/>
                  </a:cxn>
                  <a:cxn ang="0">
                    <a:pos x="138" y="23"/>
                  </a:cxn>
                </a:cxnLst>
                <a:rect l="0" t="0" r="r" b="b"/>
                <a:pathLst>
                  <a:path w="204" h="200">
                    <a:moveTo>
                      <a:pt x="138" y="23"/>
                    </a:moveTo>
                    <a:cubicBezTo>
                      <a:pt x="139" y="30"/>
                      <a:pt x="140" y="37"/>
                      <a:pt x="140" y="44"/>
                    </a:cubicBezTo>
                    <a:cubicBezTo>
                      <a:pt x="139" y="46"/>
                      <a:pt x="138" y="59"/>
                      <a:pt x="138" y="63"/>
                    </a:cubicBezTo>
                    <a:cubicBezTo>
                      <a:pt x="139" y="66"/>
                      <a:pt x="139" y="66"/>
                      <a:pt x="141" y="69"/>
                    </a:cubicBezTo>
                    <a:cubicBezTo>
                      <a:pt x="143" y="74"/>
                      <a:pt x="142" y="80"/>
                      <a:pt x="141" y="85"/>
                    </a:cubicBezTo>
                    <a:cubicBezTo>
                      <a:pt x="141" y="87"/>
                      <a:pt x="140" y="91"/>
                      <a:pt x="138" y="93"/>
                    </a:cubicBezTo>
                    <a:cubicBezTo>
                      <a:pt x="137" y="95"/>
                      <a:pt x="133" y="95"/>
                      <a:pt x="132" y="98"/>
                    </a:cubicBezTo>
                    <a:cubicBezTo>
                      <a:pt x="130" y="102"/>
                      <a:pt x="131" y="107"/>
                      <a:pt x="130" y="111"/>
                    </a:cubicBezTo>
                    <a:cubicBezTo>
                      <a:pt x="128" y="116"/>
                      <a:pt x="124" y="116"/>
                      <a:pt x="124" y="122"/>
                    </a:cubicBezTo>
                    <a:cubicBezTo>
                      <a:pt x="126" y="123"/>
                      <a:pt x="128" y="123"/>
                      <a:pt x="130" y="123"/>
                    </a:cubicBezTo>
                    <a:cubicBezTo>
                      <a:pt x="132" y="127"/>
                      <a:pt x="135" y="135"/>
                      <a:pt x="139" y="138"/>
                    </a:cubicBezTo>
                    <a:cubicBezTo>
                      <a:pt x="142" y="138"/>
                      <a:pt x="144" y="139"/>
                      <a:pt x="147" y="140"/>
                    </a:cubicBezTo>
                    <a:cubicBezTo>
                      <a:pt x="158" y="144"/>
                      <a:pt x="169" y="149"/>
                      <a:pt x="179" y="154"/>
                    </a:cubicBezTo>
                    <a:cubicBezTo>
                      <a:pt x="189" y="158"/>
                      <a:pt x="200" y="159"/>
                      <a:pt x="203" y="169"/>
                    </a:cubicBezTo>
                    <a:cubicBezTo>
                      <a:pt x="203" y="175"/>
                      <a:pt x="204" y="191"/>
                      <a:pt x="204" y="200"/>
                    </a:cubicBezTo>
                    <a:cubicBezTo>
                      <a:pt x="0" y="200"/>
                      <a:pt x="0" y="200"/>
                      <a:pt x="0" y="200"/>
                    </a:cubicBezTo>
                    <a:cubicBezTo>
                      <a:pt x="0" y="191"/>
                      <a:pt x="0" y="175"/>
                      <a:pt x="0" y="169"/>
                    </a:cubicBezTo>
                    <a:cubicBezTo>
                      <a:pt x="4" y="159"/>
                      <a:pt x="15" y="158"/>
                      <a:pt x="24" y="154"/>
                    </a:cubicBezTo>
                    <a:cubicBezTo>
                      <a:pt x="34" y="149"/>
                      <a:pt x="46" y="144"/>
                      <a:pt x="56" y="140"/>
                    </a:cubicBezTo>
                    <a:cubicBezTo>
                      <a:pt x="59" y="139"/>
                      <a:pt x="62" y="138"/>
                      <a:pt x="65" y="138"/>
                    </a:cubicBezTo>
                    <a:cubicBezTo>
                      <a:pt x="68" y="135"/>
                      <a:pt x="72" y="127"/>
                      <a:pt x="74" y="123"/>
                    </a:cubicBezTo>
                    <a:cubicBezTo>
                      <a:pt x="78" y="122"/>
                      <a:pt x="78" y="122"/>
                      <a:pt x="78" y="122"/>
                    </a:cubicBezTo>
                    <a:cubicBezTo>
                      <a:pt x="77" y="117"/>
                      <a:pt x="74" y="117"/>
                      <a:pt x="72" y="113"/>
                    </a:cubicBezTo>
                    <a:cubicBezTo>
                      <a:pt x="72" y="107"/>
                      <a:pt x="71" y="102"/>
                      <a:pt x="71" y="96"/>
                    </a:cubicBezTo>
                    <a:cubicBezTo>
                      <a:pt x="71" y="96"/>
                      <a:pt x="67" y="95"/>
                      <a:pt x="66" y="95"/>
                    </a:cubicBezTo>
                    <a:cubicBezTo>
                      <a:pt x="61" y="92"/>
                      <a:pt x="61" y="78"/>
                      <a:pt x="60" y="72"/>
                    </a:cubicBezTo>
                    <a:cubicBezTo>
                      <a:pt x="60" y="69"/>
                      <a:pt x="64" y="67"/>
                      <a:pt x="63" y="63"/>
                    </a:cubicBezTo>
                    <a:cubicBezTo>
                      <a:pt x="57" y="34"/>
                      <a:pt x="65" y="15"/>
                      <a:pt x="79" y="11"/>
                    </a:cubicBezTo>
                    <a:cubicBezTo>
                      <a:pt x="88" y="7"/>
                      <a:pt x="106" y="0"/>
                      <a:pt x="122" y="10"/>
                    </a:cubicBezTo>
                    <a:cubicBezTo>
                      <a:pt x="126" y="14"/>
                      <a:pt x="126" y="14"/>
                      <a:pt x="126" y="14"/>
                    </a:cubicBezTo>
                    <a:cubicBezTo>
                      <a:pt x="132" y="15"/>
                      <a:pt x="132" y="15"/>
                      <a:pt x="132" y="15"/>
                    </a:cubicBezTo>
                    <a:cubicBezTo>
                      <a:pt x="136" y="17"/>
                      <a:pt x="138" y="23"/>
                      <a:pt x="138"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grpSp>
      </p:grpSp>
    </p:spTree>
    <p:extLst>
      <p:ext uri="{BB962C8B-B14F-4D97-AF65-F5344CB8AC3E}">
        <p14:creationId xmlns:p14="http://schemas.microsoft.com/office/powerpoint/2010/main" val="1959873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007C9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711211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rq Title Only">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641637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Tree>
    <p:extLst>
      <p:ext uri="{BB962C8B-B14F-4D97-AF65-F5344CB8AC3E}">
        <p14:creationId xmlns:p14="http://schemas.microsoft.com/office/powerpoint/2010/main" val="3098315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7AB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grpSp>
        <p:nvGrpSpPr>
          <p:cNvPr id="16" name="Group 15"/>
          <p:cNvGrpSpPr/>
          <p:nvPr userDrawn="1"/>
        </p:nvGrpSpPr>
        <p:grpSpPr bwMode="auto">
          <a:xfrm>
            <a:off x="8385048" y="425395"/>
            <a:ext cx="530352" cy="530352"/>
            <a:chOff x="3334204" y="2706041"/>
            <a:chExt cx="819498" cy="819498"/>
          </a:xfrm>
        </p:grpSpPr>
        <p:sp>
          <p:nvSpPr>
            <p:cNvPr id="17" name="Oval 16"/>
            <p:cNvSpPr/>
            <p:nvPr/>
          </p:nvSpPr>
          <p:spPr bwMode="auto">
            <a:xfrm>
              <a:off x="3334204" y="2706041"/>
              <a:ext cx="819498" cy="819498"/>
            </a:xfrm>
            <a:prstGeom prst="ellipse">
              <a:avLst/>
            </a:prstGeom>
            <a:solidFill>
              <a:srgbClr val="BDDC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cs typeface="Calibri" panose="020F0502020204030204" pitchFamily="34" charset="0"/>
              </a:endParaRPr>
            </a:p>
          </p:txBody>
        </p:sp>
        <p:sp>
          <p:nvSpPr>
            <p:cNvPr id="18" name="Oval 17"/>
            <p:cNvSpPr/>
            <p:nvPr/>
          </p:nvSpPr>
          <p:spPr bwMode="auto">
            <a:xfrm>
              <a:off x="3378610" y="2750447"/>
              <a:ext cx="730685" cy="730685"/>
            </a:xfrm>
            <a:prstGeom prst="ellipse">
              <a:avLst/>
            </a:prstGeom>
            <a:solidFill>
              <a:srgbClr val="9BCA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Calibri" panose="020F0502020204030204" pitchFamily="34" charset="0"/>
                <a:cs typeface="Calibri" panose="020F0502020204030204" pitchFamily="34" charset="0"/>
              </a:endParaRPr>
            </a:p>
          </p:txBody>
        </p:sp>
        <p:sp>
          <p:nvSpPr>
            <p:cNvPr id="20" name="Freeform 38"/>
            <p:cNvSpPr>
              <a:spLocks noEditPoints="1"/>
            </p:cNvSpPr>
            <p:nvPr/>
          </p:nvSpPr>
          <p:spPr bwMode="auto">
            <a:xfrm>
              <a:off x="3524746" y="2946197"/>
              <a:ext cx="438411" cy="400178"/>
            </a:xfrm>
            <a:custGeom>
              <a:avLst/>
              <a:gdLst>
                <a:gd name="T0" fmla="*/ 688 w 688"/>
                <a:gd name="T1" fmla="*/ 57 h 628"/>
                <a:gd name="T2" fmla="*/ 526 w 688"/>
                <a:gd name="T3" fmla="*/ 0 h 628"/>
                <a:gd name="T4" fmla="*/ 361 w 688"/>
                <a:gd name="T5" fmla="*/ 57 h 628"/>
                <a:gd name="T6" fmla="*/ 526 w 688"/>
                <a:gd name="T7" fmla="*/ 112 h 628"/>
                <a:gd name="T8" fmla="*/ 688 w 688"/>
                <a:gd name="T9" fmla="*/ 57 h 628"/>
                <a:gd name="T10" fmla="*/ 327 w 688"/>
                <a:gd name="T11" fmla="*/ 93 h 628"/>
                <a:gd name="T12" fmla="*/ 162 w 688"/>
                <a:gd name="T13" fmla="*/ 150 h 628"/>
                <a:gd name="T14" fmla="*/ 0 w 688"/>
                <a:gd name="T15" fmla="*/ 93 h 628"/>
                <a:gd name="T16" fmla="*/ 0 w 688"/>
                <a:gd name="T17" fmla="*/ 267 h 628"/>
                <a:gd name="T18" fmla="*/ 162 w 688"/>
                <a:gd name="T19" fmla="*/ 325 h 628"/>
                <a:gd name="T20" fmla="*/ 327 w 688"/>
                <a:gd name="T21" fmla="*/ 267 h 628"/>
                <a:gd name="T22" fmla="*/ 327 w 688"/>
                <a:gd name="T23" fmla="*/ 93 h 628"/>
                <a:gd name="T24" fmla="*/ 327 w 688"/>
                <a:gd name="T25" fmla="*/ 57 h 628"/>
                <a:gd name="T26" fmla="*/ 162 w 688"/>
                <a:gd name="T27" fmla="*/ 0 h 628"/>
                <a:gd name="T28" fmla="*/ 0 w 688"/>
                <a:gd name="T29" fmla="*/ 57 h 628"/>
                <a:gd name="T30" fmla="*/ 162 w 688"/>
                <a:gd name="T31" fmla="*/ 112 h 628"/>
                <a:gd name="T32" fmla="*/ 327 w 688"/>
                <a:gd name="T33" fmla="*/ 57 h 628"/>
                <a:gd name="T34" fmla="*/ 361 w 688"/>
                <a:gd name="T35" fmla="*/ 93 h 628"/>
                <a:gd name="T36" fmla="*/ 361 w 688"/>
                <a:gd name="T37" fmla="*/ 267 h 628"/>
                <a:gd name="T38" fmla="*/ 526 w 688"/>
                <a:gd name="T39" fmla="*/ 325 h 628"/>
                <a:gd name="T40" fmla="*/ 688 w 688"/>
                <a:gd name="T41" fmla="*/ 267 h 628"/>
                <a:gd name="T42" fmla="*/ 688 w 688"/>
                <a:gd name="T43" fmla="*/ 93 h 628"/>
                <a:gd name="T44" fmla="*/ 526 w 688"/>
                <a:gd name="T45" fmla="*/ 150 h 628"/>
                <a:gd name="T46" fmla="*/ 361 w 688"/>
                <a:gd name="T47" fmla="*/ 93 h 628"/>
                <a:gd name="T48" fmla="*/ 182 w 688"/>
                <a:gd name="T49" fmla="*/ 360 h 628"/>
                <a:gd name="T50" fmla="*/ 344 w 688"/>
                <a:gd name="T51" fmla="*/ 418 h 628"/>
                <a:gd name="T52" fmla="*/ 506 w 688"/>
                <a:gd name="T53" fmla="*/ 360 h 628"/>
                <a:gd name="T54" fmla="*/ 344 w 688"/>
                <a:gd name="T55" fmla="*/ 303 h 628"/>
                <a:gd name="T56" fmla="*/ 182 w 688"/>
                <a:gd name="T57" fmla="*/ 360 h 628"/>
                <a:gd name="T58" fmla="*/ 182 w 688"/>
                <a:gd name="T59" fmla="*/ 398 h 628"/>
                <a:gd name="T60" fmla="*/ 182 w 688"/>
                <a:gd name="T61" fmla="*/ 573 h 628"/>
                <a:gd name="T62" fmla="*/ 344 w 688"/>
                <a:gd name="T63" fmla="*/ 628 h 628"/>
                <a:gd name="T64" fmla="*/ 506 w 688"/>
                <a:gd name="T65" fmla="*/ 573 h 628"/>
                <a:gd name="T66" fmla="*/ 506 w 688"/>
                <a:gd name="T67" fmla="*/ 398 h 628"/>
                <a:gd name="T68" fmla="*/ 344 w 688"/>
                <a:gd name="T69" fmla="*/ 453 h 628"/>
                <a:gd name="T70" fmla="*/ 182 w 688"/>
                <a:gd name="T71" fmla="*/ 39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628">
                  <a:moveTo>
                    <a:pt x="688" y="57"/>
                  </a:moveTo>
                  <a:lnTo>
                    <a:pt x="526" y="0"/>
                  </a:lnTo>
                  <a:lnTo>
                    <a:pt x="361" y="57"/>
                  </a:lnTo>
                  <a:lnTo>
                    <a:pt x="526" y="112"/>
                  </a:lnTo>
                  <a:lnTo>
                    <a:pt x="688" y="57"/>
                  </a:lnTo>
                  <a:close/>
                  <a:moveTo>
                    <a:pt x="327" y="93"/>
                  </a:moveTo>
                  <a:lnTo>
                    <a:pt x="162" y="150"/>
                  </a:lnTo>
                  <a:lnTo>
                    <a:pt x="0" y="93"/>
                  </a:lnTo>
                  <a:lnTo>
                    <a:pt x="0" y="267"/>
                  </a:lnTo>
                  <a:lnTo>
                    <a:pt x="162" y="325"/>
                  </a:lnTo>
                  <a:lnTo>
                    <a:pt x="327" y="267"/>
                  </a:lnTo>
                  <a:lnTo>
                    <a:pt x="327" y="93"/>
                  </a:lnTo>
                  <a:close/>
                  <a:moveTo>
                    <a:pt x="327" y="57"/>
                  </a:moveTo>
                  <a:lnTo>
                    <a:pt x="162" y="0"/>
                  </a:lnTo>
                  <a:lnTo>
                    <a:pt x="0" y="57"/>
                  </a:lnTo>
                  <a:lnTo>
                    <a:pt x="162" y="112"/>
                  </a:lnTo>
                  <a:lnTo>
                    <a:pt x="327" y="57"/>
                  </a:lnTo>
                  <a:close/>
                  <a:moveTo>
                    <a:pt x="361" y="93"/>
                  </a:moveTo>
                  <a:lnTo>
                    <a:pt x="361" y="267"/>
                  </a:lnTo>
                  <a:lnTo>
                    <a:pt x="526" y="325"/>
                  </a:lnTo>
                  <a:lnTo>
                    <a:pt x="688" y="267"/>
                  </a:lnTo>
                  <a:lnTo>
                    <a:pt x="688" y="93"/>
                  </a:lnTo>
                  <a:lnTo>
                    <a:pt x="526" y="150"/>
                  </a:lnTo>
                  <a:lnTo>
                    <a:pt x="361" y="93"/>
                  </a:lnTo>
                  <a:close/>
                  <a:moveTo>
                    <a:pt x="182" y="360"/>
                  </a:moveTo>
                  <a:lnTo>
                    <a:pt x="344" y="418"/>
                  </a:lnTo>
                  <a:lnTo>
                    <a:pt x="506" y="360"/>
                  </a:lnTo>
                  <a:lnTo>
                    <a:pt x="344" y="303"/>
                  </a:lnTo>
                  <a:lnTo>
                    <a:pt x="182" y="360"/>
                  </a:lnTo>
                  <a:close/>
                  <a:moveTo>
                    <a:pt x="182" y="398"/>
                  </a:moveTo>
                  <a:lnTo>
                    <a:pt x="182" y="573"/>
                  </a:lnTo>
                  <a:lnTo>
                    <a:pt x="344" y="628"/>
                  </a:lnTo>
                  <a:lnTo>
                    <a:pt x="506" y="573"/>
                  </a:lnTo>
                  <a:lnTo>
                    <a:pt x="506" y="398"/>
                  </a:lnTo>
                  <a:lnTo>
                    <a:pt x="344" y="453"/>
                  </a:lnTo>
                  <a:lnTo>
                    <a:pt x="182" y="3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1868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 Title Only">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31741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Agenda">
    <p:spTree>
      <p:nvGrpSpPr>
        <p:cNvPr id="1" name=""/>
        <p:cNvGrpSpPr/>
        <p:nvPr/>
      </p:nvGrpSpPr>
      <p:grpSpPr>
        <a:xfrm>
          <a:off x="0" y="0"/>
          <a:ext cx="0" cy="0"/>
          <a:chOff x="0" y="0"/>
          <a:chExt cx="0" cy="0"/>
        </a:xfrm>
      </p:grpSpPr>
      <p:sp>
        <p:nvSpPr>
          <p:cNvPr id="19" name="Rectangle 18"/>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lvl1pPr>
              <a:defRPr>
                <a:solidFill>
                  <a:srgbClr val="8E258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AutoShape 3"/>
          <p:cNvSpPr>
            <a:spLocks noChangeAspect="1" noChangeArrowheads="1" noTextEdit="1"/>
          </p:cNvSpPr>
          <p:nvPr userDrawn="1"/>
        </p:nvSpPr>
        <p:spPr bwMode="auto">
          <a:xfrm>
            <a:off x="7868573" y="-196796"/>
            <a:ext cx="1371699" cy="15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rgbClr val="000000"/>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46"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260710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Rectangle 4"/>
          <p:cNvSpPr/>
          <p:nvPr userDrawn="1"/>
        </p:nvSpPr>
        <p:spPr bwMode="auto">
          <a:xfrm>
            <a:off x="152400" y="152400"/>
            <a:ext cx="762000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cs typeface="Arial" panose="020B0604020202020204" pitchFamily="34" charset="0"/>
            </a:endParaRPr>
          </a:p>
        </p:txBody>
      </p:sp>
      <p:sp>
        <p:nvSpPr>
          <p:cNvPr id="15" name="Title 14"/>
          <p:cNvSpPr>
            <a:spLocks noGrp="1"/>
          </p:cNvSpPr>
          <p:nvPr>
            <p:ph type="title"/>
          </p:nvPr>
        </p:nvSpPr>
        <p:spPr bwMode="auto">
          <a:xfrm>
            <a:off x="293812" y="321568"/>
            <a:ext cx="8712968" cy="576064"/>
          </a:xfrm>
        </p:spPr>
        <p:txBody>
          <a:bodyPr/>
          <a:lstStyle>
            <a:lvl1pPr>
              <a:defRPr sz="1200"/>
            </a:lvl1pPr>
          </a:lstStyle>
          <a:p>
            <a:pPr lvl="0"/>
            <a:r>
              <a:rPr lang="en-US" dirty="0"/>
              <a:t>Click to edit Master title style</a:t>
            </a:r>
            <a:endParaRPr lang="en-GB" dirty="0"/>
          </a:p>
        </p:txBody>
      </p:sp>
      <p:sp>
        <p:nvSpPr>
          <p:cNvPr id="6" name="Text Placeholder 5"/>
          <p:cNvSpPr>
            <a:spLocks noGrp="1"/>
          </p:cNvSpPr>
          <p:nvPr>
            <p:ph type="body" sz="quarter" idx="10"/>
          </p:nvPr>
        </p:nvSpPr>
        <p:spPr bwMode="auto">
          <a:xfrm>
            <a:off x="293812" y="1409699"/>
            <a:ext cx="8503920" cy="4754880"/>
          </a:xfrm>
        </p:spPr>
        <p:txBody>
          <a:bodyPr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1"/>
          </p:nvPr>
        </p:nvSpPr>
        <p:spPr bwMode="auto"/>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83768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chemeClr val="accent4">
                <a:tint val="45000"/>
                <a:satMod val="400000"/>
              </a:schemeClr>
            </a:duotone>
          </a:blip>
          <a:stretch>
            <a:fillRect/>
          </a:stretch>
        </p:blipFill>
        <p:spPr bwMode="auto">
          <a:xfrm>
            <a:off x="-7620" y="0"/>
            <a:ext cx="9151620" cy="6880860"/>
          </a:xfrm>
          <a:prstGeom prst="rect">
            <a:avLst/>
          </a:prstGeom>
        </p:spPr>
      </p:pic>
      <p:pic>
        <p:nvPicPr>
          <p:cNvPr id="8" name="Picture 7"/>
          <p:cNvPicPr>
            <a:picLocks noChangeAspect="1"/>
          </p:cNvPicPr>
          <p:nvPr userDrawn="1"/>
        </p:nvPicPr>
        <p:blipFill>
          <a:blip r:embed="rId3">
            <a:duotone>
              <a:schemeClr val="accent4">
                <a:shade val="45000"/>
                <a:satMod val="135000"/>
              </a:schemeClr>
              <a:prstClr val="white"/>
            </a:duotone>
          </a:blip>
          <a:stretch>
            <a:fillRect/>
          </a:stretch>
        </p:blipFill>
        <p:spPr bwMode="auto">
          <a:xfrm>
            <a:off x="1767202" y="-9442"/>
            <a:ext cx="7376799" cy="6876884"/>
          </a:xfrm>
          <a:prstGeom prst="rect">
            <a:avLst/>
          </a:prstGeom>
        </p:spPr>
      </p:pic>
      <p:sp>
        <p:nvSpPr>
          <p:cNvPr id="15" name="Title 14"/>
          <p:cNvSpPr>
            <a:spLocks noGrp="1"/>
          </p:cNvSpPr>
          <p:nvPr>
            <p:ph type="title" hasCustomPrompt="1"/>
          </p:nvPr>
        </p:nvSpPr>
        <p:spPr bwMode="auto">
          <a:xfrm>
            <a:off x="371475" y="544830"/>
            <a:ext cx="3429000" cy="615553"/>
          </a:xfrm>
        </p:spPr>
        <p:txBody>
          <a:bodyPr/>
          <a:lstStyle>
            <a:lvl1pPr>
              <a:defRPr sz="3000"/>
            </a:lvl1pPr>
          </a:lstStyle>
          <a:p>
            <a:pPr lvl="0"/>
            <a:r>
              <a:rPr lang="en-US" dirty="0"/>
              <a:t>Content</a:t>
            </a:r>
            <a:endParaRPr lang="en-GB" dirty="0"/>
          </a:p>
        </p:txBody>
      </p:sp>
      <p:sp>
        <p:nvSpPr>
          <p:cNvPr id="10" name="Text Box 8"/>
          <p:cNvSpPr txBox="1">
            <a:spLocks noChangeArrowheads="1"/>
          </p:cNvSpPr>
          <p:nvPr userDrawn="1"/>
        </p:nvSpPr>
        <p:spPr bwMode="auto">
          <a:xfrm>
            <a:off x="179511" y="6381329"/>
            <a:ext cx="6068890" cy="193027"/>
          </a:xfrm>
          <a:prstGeom prst="rect">
            <a:avLst/>
          </a:prstGeom>
          <a:noFill/>
          <a:ln w="9525">
            <a:noFill/>
            <a:miter lim="800000"/>
            <a:headEnd/>
            <a:tailEnd/>
          </a:ln>
          <a:effectLst/>
        </p:spPr>
        <p:txBody>
          <a:bodyPr wrap="square" lIns="0" tIns="54000" rIns="0" bIns="0">
            <a:spAutoFit/>
          </a:bodyPr>
          <a:lstStyle/>
          <a:p>
            <a:pPr>
              <a:spcBef>
                <a:spcPct val="40000"/>
              </a:spcBef>
            </a:pPr>
            <a:r>
              <a:rPr lang="en-US" sz="450" dirty="0">
                <a:solidFill>
                  <a:srgbClr val="FFFFFF"/>
                </a:solidFill>
                <a:cs typeface="Arial" panose="020B0604020202020204" pitchFamily="34" charset="0"/>
              </a:rPr>
              <a:t>© 2016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vis‑à‑vis third parties, nor does KPMG International have any such authority to obligate or bind any member firm. All rights reserved. NDPPS 539359</a:t>
            </a:r>
          </a:p>
        </p:txBody>
      </p:sp>
    </p:spTree>
    <p:extLst>
      <p:ext uri="{BB962C8B-B14F-4D97-AF65-F5344CB8AC3E}">
        <p14:creationId xmlns:p14="http://schemas.microsoft.com/office/powerpoint/2010/main" val="414095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00137" y="0"/>
            <a:ext cx="8043863" cy="6858000"/>
          </a:xfrm>
          <a:prstGeom prst="rect">
            <a:avLst/>
          </a:prstGeom>
        </p:spPr>
      </p:pic>
      <p:sp>
        <p:nvSpPr>
          <p:cNvPr id="17" name="object 3"/>
          <p:cNvSpPr/>
          <p:nvPr userDrawn="1"/>
        </p:nvSpPr>
        <p:spPr bwMode="auto">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350" dirty="0">
              <a:latin typeface="Arial" panose="020B0604020202020204" pitchFamily="34" charset="0"/>
            </a:endParaRPr>
          </a:p>
        </p:txBody>
      </p:sp>
      <p:sp>
        <p:nvSpPr>
          <p:cNvPr id="8" name="Title 1"/>
          <p:cNvSpPr>
            <a:spLocks noGrp="1"/>
          </p:cNvSpPr>
          <p:nvPr>
            <p:ph type="ctrTitle" hasCustomPrompt="1"/>
          </p:nvPr>
        </p:nvSpPr>
        <p:spPr bwMode="auto">
          <a:xfrm>
            <a:off x="2032397" y="1435300"/>
            <a:ext cx="5267061" cy="3510000"/>
          </a:xfrm>
        </p:spPr>
        <p:txBody>
          <a:bodyPr anchor="t" anchorCtr="0"/>
          <a:lstStyle>
            <a:lvl1pPr algn="l">
              <a:defRPr sz="8250" baseline="0">
                <a:solidFill>
                  <a:schemeClr val="tx2"/>
                </a:solidFill>
              </a:defRPr>
            </a:lvl1pPr>
          </a:lstStyle>
          <a:p>
            <a:r>
              <a:rPr lang="en-US" noProof="0" dirty="0"/>
              <a:t>Title slide 4</a:t>
            </a:r>
            <a:br>
              <a:rPr lang="en-US" noProof="0" dirty="0"/>
            </a:br>
            <a:r>
              <a:rPr lang="en-US" noProof="0" dirty="0"/>
              <a:t>light singular </a:t>
            </a:r>
            <a:br>
              <a:rPr lang="en-US" noProof="0" dirty="0"/>
            </a:br>
            <a:r>
              <a:rPr lang="en-US" noProof="0" dirty="0"/>
              <a:t>image</a:t>
            </a:r>
          </a:p>
        </p:txBody>
      </p:sp>
      <p:sp>
        <p:nvSpPr>
          <p:cNvPr id="7" name="Text Placeholder 3"/>
          <p:cNvSpPr>
            <a:spLocks noGrp="1"/>
          </p:cNvSpPr>
          <p:nvPr>
            <p:ph type="body" sz="quarter" idx="11" hasCustomPrompt="1"/>
          </p:nvPr>
        </p:nvSpPr>
        <p:spPr bwMode="auto">
          <a:xfrm>
            <a:off x="2062097" y="5390900"/>
            <a:ext cx="5237361" cy="216000"/>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tx2"/>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dirty="0"/>
              <a:t>Subtitle here</a:t>
            </a:r>
          </a:p>
        </p:txBody>
      </p:sp>
      <p:sp>
        <p:nvSpPr>
          <p:cNvPr id="11" name="Text Placeholder 4"/>
          <p:cNvSpPr>
            <a:spLocks noGrp="1"/>
          </p:cNvSpPr>
          <p:nvPr>
            <p:ph type="body" sz="quarter" idx="12" hasCustomPrompt="1"/>
          </p:nvPr>
        </p:nvSpPr>
        <p:spPr bwMode="auto">
          <a:xfrm>
            <a:off x="2062098" y="5823551"/>
            <a:ext cx="1416844" cy="487363"/>
          </a:xfrm>
        </p:spPr>
        <p:txBody>
          <a:bodyPr/>
          <a:lstStyle>
            <a:lvl1pPr>
              <a:defRPr sz="825" b="0">
                <a:solidFill>
                  <a:srgbClr val="00338D"/>
                </a:solidFill>
              </a:defRPr>
            </a:lvl1pPr>
          </a:lstStyle>
          <a:p>
            <a:pPr lvl="0"/>
            <a:r>
              <a:rPr lang="en-US" dirty="0"/>
              <a:t>Date here</a:t>
            </a:r>
          </a:p>
        </p:txBody>
      </p:sp>
    </p:spTree>
    <p:extLst>
      <p:ext uri="{BB962C8B-B14F-4D97-AF65-F5344CB8AC3E}">
        <p14:creationId xmlns:p14="http://schemas.microsoft.com/office/powerpoint/2010/main" val="2899000821"/>
      </p:ext>
    </p:extLst>
  </p:cSld>
  <p:clrMapOvr>
    <a:masterClrMapping/>
  </p:clrMapOvr>
  <p:extLst>
    <p:ext uri="{DCECCB84-F9BA-43D5-87BE-67443E8EF086}">
      <p15:sldGuideLst xmlns:p15="http://schemas.microsoft.com/office/powerpoint/2012/main">
        <p15:guide id="1" pos="129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bwMode="auto">
          <a:xfrm>
            <a:off x="-7257" y="-7258"/>
            <a:ext cx="6495521" cy="6880125"/>
          </a:xfrm>
          <a:prstGeom prst="rect">
            <a:avLst/>
          </a:prstGeom>
        </p:spPr>
      </p:pic>
      <p:sp>
        <p:nvSpPr>
          <p:cNvPr id="8" name="Title 7"/>
          <p:cNvSpPr>
            <a:spLocks noGrp="1"/>
          </p:cNvSpPr>
          <p:nvPr>
            <p:ph type="title"/>
          </p:nvPr>
        </p:nvSpPr>
        <p:spPr bwMode="auto">
          <a:xfrm>
            <a:off x="323529"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2250" b="1" kern="1200" noProof="0" smtClean="0">
                <a:solidFill>
                  <a:schemeClr val="bg1"/>
                </a:solidFill>
                <a:latin typeface="Calibri" panose="020F0502020204030204" pitchFamily="34" charset="0"/>
                <a:ea typeface="+mj-ea"/>
                <a:cs typeface="Calibri" panose="020F0502020204030204" pitchFamily="34" charset="0"/>
              </a:defRPr>
            </a:lvl1pPr>
            <a:lvl2pPr>
              <a:defRPr lang="en-GB" sz="2250" b="1" kern="1200" noProof="0" dirty="0">
                <a:solidFill>
                  <a:schemeClr val="bg1"/>
                </a:solidFill>
                <a:latin typeface="Arial" pitchFamily="34" charset="0"/>
                <a:ea typeface="+mj-ea"/>
                <a:cs typeface="Arial" pitchFamily="34" charset="0"/>
              </a:defRPr>
            </a:lvl2pPr>
            <a:lvl3pPr>
              <a:defRPr lang="en-GB" sz="2250" b="1" kern="1200" noProof="0" dirty="0">
                <a:solidFill>
                  <a:schemeClr val="bg1"/>
                </a:solidFill>
                <a:latin typeface="Arial" pitchFamily="34" charset="0"/>
                <a:ea typeface="+mj-ea"/>
                <a:cs typeface="Arial" pitchFamily="34" charset="0"/>
              </a:defRPr>
            </a:lvl3pPr>
            <a:lvl4pPr>
              <a:defRPr lang="en-GB" sz="2250" b="1" kern="1200" noProof="0" dirty="0">
                <a:solidFill>
                  <a:schemeClr val="bg1"/>
                </a:solidFill>
                <a:latin typeface="Arial" pitchFamily="34" charset="0"/>
                <a:ea typeface="+mj-ea"/>
                <a:cs typeface="Arial" pitchFamily="34" charset="0"/>
              </a:defRPr>
            </a:lvl4pPr>
            <a:lvl5pPr>
              <a:defRPr lang="en-GB" sz="2250" b="1" kern="1200" noProof="0" dirty="0">
                <a:solidFill>
                  <a:schemeClr val="bg1"/>
                </a:solidFill>
                <a:latin typeface="Arial" pitchFamily="34" charset="0"/>
                <a:ea typeface="+mj-ea"/>
                <a:cs typeface="Arial" pitchFamily="34" charset="0"/>
              </a:defRPr>
            </a:lvl5pPr>
            <a:lvl6pPr>
              <a:defRPr lang="en-GB" sz="2250" b="1" kern="1200" noProof="0" dirty="0">
                <a:solidFill>
                  <a:schemeClr val="bg1"/>
                </a:solidFill>
                <a:latin typeface="Arial" pitchFamily="34" charset="0"/>
                <a:ea typeface="+mj-ea"/>
                <a:cs typeface="Arial" pitchFamily="34" charset="0"/>
              </a:defRPr>
            </a:lvl6pPr>
            <a:lvl7pPr>
              <a:defRPr lang="en-GB" sz="2250" b="1" kern="1200" noProof="0" dirty="0">
                <a:solidFill>
                  <a:schemeClr val="bg1"/>
                </a:solidFill>
                <a:latin typeface="Arial" pitchFamily="34" charset="0"/>
                <a:ea typeface="+mj-ea"/>
                <a:cs typeface="Arial" pitchFamily="34" charset="0"/>
              </a:defRPr>
            </a:lvl7pPr>
            <a:lvl8pPr>
              <a:defRPr lang="en-GB" sz="2250" b="1" kern="1200" noProof="0" dirty="0">
                <a:solidFill>
                  <a:schemeClr val="bg1"/>
                </a:solidFill>
                <a:latin typeface="Arial" pitchFamily="34" charset="0"/>
                <a:ea typeface="+mj-ea"/>
                <a:cs typeface="Arial" pitchFamily="34" charset="0"/>
              </a:defRPr>
            </a:lvl8pPr>
            <a:lvl9pPr>
              <a:defRPr lang="en-GB" sz="2250" b="1" kern="1200" noProof="0" dirty="0">
                <a:solidFill>
                  <a:schemeClr val="bg1"/>
                </a:solidFill>
                <a:latin typeface="Arial" pitchFamily="34" charset="0"/>
                <a:ea typeface="+mj-ea"/>
                <a:cs typeface="Arial" pitchFamily="34" charset="0"/>
              </a:defRPr>
            </a:lvl9pPr>
          </a:lstStyle>
          <a:p>
            <a:pPr lvl="0" algn="l" defTabSz="685800" rtl="0" eaLnBrk="1" fontAlgn="base" latinLnBrk="0" hangingPunct="1">
              <a:spcBef>
                <a:spcPct val="40000"/>
              </a:spcBef>
              <a:spcAft>
                <a:spcPct val="0"/>
              </a:spcAft>
              <a:buNone/>
            </a:pPr>
            <a:r>
              <a:rPr lang="en-US" dirty="0"/>
              <a:t>Click to edit Master title style</a:t>
            </a:r>
            <a:endParaRPr lang="en-GB" dirty="0"/>
          </a:p>
        </p:txBody>
      </p:sp>
      <p:sp>
        <p:nvSpPr>
          <p:cNvPr id="12" name="Text Placeholder 11"/>
          <p:cNvSpPr>
            <a:spLocks noGrp="1"/>
          </p:cNvSpPr>
          <p:nvPr>
            <p:ph type="body" sz="quarter" idx="10"/>
          </p:nvPr>
        </p:nvSpPr>
        <p:spPr bwMode="auto">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900" b="0" kern="1200" noProof="0" dirty="0" smtClean="0">
                <a:solidFill>
                  <a:schemeClr val="bg1"/>
                </a:solidFill>
                <a:latin typeface="Calibri" panose="020F0502020204030204" pitchFamily="34" charset="0"/>
                <a:ea typeface="+mn-ea"/>
                <a:cs typeface="Calibri" panose="020F0502020204030204" pitchFamily="34" charset="0"/>
              </a:defRPr>
            </a:lvl1pPr>
            <a:lvl2pPr>
              <a:defRPr lang="en-US" sz="900" b="0" kern="1200" noProof="0" dirty="0" smtClean="0">
                <a:solidFill>
                  <a:schemeClr val="bg1"/>
                </a:solidFill>
                <a:latin typeface="Arial" pitchFamily="34" charset="0"/>
                <a:ea typeface="+mn-ea"/>
                <a:cs typeface="Arial" pitchFamily="34" charset="0"/>
              </a:defRPr>
            </a:lvl2pPr>
            <a:lvl3pPr>
              <a:defRPr lang="en-US" sz="900" b="0" kern="1200" noProof="0" dirty="0" smtClean="0">
                <a:solidFill>
                  <a:schemeClr val="bg1"/>
                </a:solidFill>
                <a:latin typeface="Arial" pitchFamily="34" charset="0"/>
                <a:ea typeface="+mn-ea"/>
                <a:cs typeface="Arial" pitchFamily="34" charset="0"/>
              </a:defRPr>
            </a:lvl3pPr>
            <a:lvl4pPr>
              <a:defRPr lang="en-US" sz="900" b="0" kern="1200" noProof="0" dirty="0" smtClean="0">
                <a:solidFill>
                  <a:schemeClr val="bg1"/>
                </a:solidFill>
                <a:latin typeface="Arial" pitchFamily="34" charset="0"/>
                <a:ea typeface="+mn-ea"/>
                <a:cs typeface="Arial" pitchFamily="34" charset="0"/>
              </a:defRPr>
            </a:lvl4pPr>
            <a:lvl5pPr>
              <a:defRPr lang="en-US" sz="900" b="0" kern="1200" noProof="0" dirty="0" smtClean="0">
                <a:solidFill>
                  <a:schemeClr val="bg1"/>
                </a:solidFill>
                <a:latin typeface="Arial" pitchFamily="34" charset="0"/>
                <a:ea typeface="+mn-ea"/>
                <a:cs typeface="Arial" pitchFamily="34" charset="0"/>
              </a:defRPr>
            </a:lvl5pPr>
            <a:lvl6pPr>
              <a:defRPr lang="en-US" sz="900" b="0" kern="1200" noProof="0" dirty="0" smtClean="0">
                <a:solidFill>
                  <a:schemeClr val="bg1"/>
                </a:solidFill>
                <a:latin typeface="Arial" pitchFamily="34" charset="0"/>
                <a:ea typeface="+mn-ea"/>
                <a:cs typeface="Arial" pitchFamily="34" charset="0"/>
              </a:defRPr>
            </a:lvl6pPr>
            <a:lvl7pPr>
              <a:defRPr lang="en-US" sz="900" b="0" kern="1200" noProof="0" dirty="0" smtClean="0">
                <a:solidFill>
                  <a:schemeClr val="bg1"/>
                </a:solidFill>
                <a:latin typeface="Arial" pitchFamily="34" charset="0"/>
                <a:ea typeface="+mn-ea"/>
                <a:cs typeface="Arial" pitchFamily="34" charset="0"/>
              </a:defRPr>
            </a:lvl7pPr>
            <a:lvl8pPr>
              <a:defRPr lang="en-US" sz="900" b="0" kern="1200" noProof="0" dirty="0" smtClean="0">
                <a:solidFill>
                  <a:schemeClr val="bg1"/>
                </a:solidFill>
                <a:latin typeface="Arial" pitchFamily="34" charset="0"/>
                <a:ea typeface="+mn-ea"/>
                <a:cs typeface="Arial" pitchFamily="34" charset="0"/>
              </a:defRPr>
            </a:lvl8pPr>
            <a:lvl9pPr>
              <a:defRPr lang="en-US" sz="900" b="0" kern="1200" noProof="0" dirty="0" smtClean="0">
                <a:solidFill>
                  <a:schemeClr val="bg1"/>
                </a:solidFill>
                <a:latin typeface="Arial" pitchFamily="34" charset="0"/>
                <a:ea typeface="+mn-ea"/>
                <a:cs typeface="Arial" pitchFamily="34" charset="0"/>
              </a:defRPr>
            </a:lvl9pPr>
          </a:lstStyle>
          <a:p>
            <a:pPr marL="0" lvl="0" indent="0" algn="l" defTabSz="685800" rtl="0" eaLnBrk="1" fontAlgn="base" latinLnBrk="0" hangingPunct="1">
              <a:lnSpc>
                <a:spcPct val="110000"/>
              </a:lnSpc>
              <a:spcBef>
                <a:spcPct val="40000"/>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356929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6" name="Picture 5" descr="Wedge7.png"/>
          <p:cNvPicPr>
            <a:picLocks noChangeAspect="1"/>
          </p:cNvPicPr>
          <p:nvPr userDrawn="1"/>
        </p:nvPicPr>
        <p:blipFill>
          <a:blip r:embed="rId2" cstate="screen"/>
          <a:stretch>
            <a:fillRect/>
          </a:stretch>
        </p:blipFill>
        <p:spPr bwMode="auto">
          <a:xfrm>
            <a:off x="-7951" y="-7951"/>
            <a:ext cx="4845920" cy="5412801"/>
          </a:xfrm>
          <a:prstGeom prst="rect">
            <a:avLst/>
          </a:prstGeom>
        </p:spPr>
      </p:pic>
      <p:sp>
        <p:nvSpPr>
          <p:cNvPr id="8" name="Title 7"/>
          <p:cNvSpPr>
            <a:spLocks noGrp="1"/>
          </p:cNvSpPr>
          <p:nvPr>
            <p:ph type="title"/>
          </p:nvPr>
        </p:nvSpPr>
        <p:spPr bwMode="auto">
          <a:xfrm>
            <a:off x="323529"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2250" b="1" kern="1200" noProof="0" dirty="0" smtClean="0">
                <a:solidFill>
                  <a:schemeClr val="bg1"/>
                </a:solidFill>
                <a:latin typeface="Calibri" panose="020F0502020204030204" pitchFamily="34" charset="0"/>
                <a:ea typeface="+mj-ea"/>
                <a:cs typeface="Calibri" panose="020F0502020204030204" pitchFamily="34" charset="0"/>
              </a:defRPr>
            </a:lvl1pPr>
            <a:lvl2pPr>
              <a:defRPr lang="en-GB" sz="2250" b="1" kern="1200" noProof="0" dirty="0">
                <a:solidFill>
                  <a:schemeClr val="bg1"/>
                </a:solidFill>
                <a:latin typeface="Arial" pitchFamily="34" charset="0"/>
                <a:ea typeface="+mj-ea"/>
                <a:cs typeface="Arial" pitchFamily="34" charset="0"/>
              </a:defRPr>
            </a:lvl2pPr>
            <a:lvl3pPr>
              <a:defRPr lang="en-GB" sz="2250" b="1" kern="1200" noProof="0" dirty="0">
                <a:solidFill>
                  <a:schemeClr val="bg1"/>
                </a:solidFill>
                <a:latin typeface="Arial" pitchFamily="34" charset="0"/>
                <a:ea typeface="+mj-ea"/>
                <a:cs typeface="Arial" pitchFamily="34" charset="0"/>
              </a:defRPr>
            </a:lvl3pPr>
            <a:lvl4pPr>
              <a:defRPr lang="en-GB" sz="2250" b="1" kern="1200" noProof="0" dirty="0">
                <a:solidFill>
                  <a:schemeClr val="bg1"/>
                </a:solidFill>
                <a:latin typeface="Arial" pitchFamily="34" charset="0"/>
                <a:ea typeface="+mj-ea"/>
                <a:cs typeface="Arial" pitchFamily="34" charset="0"/>
              </a:defRPr>
            </a:lvl4pPr>
            <a:lvl5pPr>
              <a:defRPr lang="en-GB" sz="2250" b="1" kern="1200" noProof="0" dirty="0">
                <a:solidFill>
                  <a:schemeClr val="bg1"/>
                </a:solidFill>
                <a:latin typeface="Arial" pitchFamily="34" charset="0"/>
                <a:ea typeface="+mj-ea"/>
                <a:cs typeface="Arial" pitchFamily="34" charset="0"/>
              </a:defRPr>
            </a:lvl5pPr>
            <a:lvl6pPr>
              <a:defRPr lang="en-GB" sz="2250" b="1" kern="1200" noProof="0" dirty="0">
                <a:solidFill>
                  <a:schemeClr val="bg1"/>
                </a:solidFill>
                <a:latin typeface="Arial" pitchFamily="34" charset="0"/>
                <a:ea typeface="+mj-ea"/>
                <a:cs typeface="Arial" pitchFamily="34" charset="0"/>
              </a:defRPr>
            </a:lvl6pPr>
            <a:lvl7pPr>
              <a:defRPr lang="en-GB" sz="2250" b="1" kern="1200" noProof="0" dirty="0">
                <a:solidFill>
                  <a:schemeClr val="bg1"/>
                </a:solidFill>
                <a:latin typeface="Arial" pitchFamily="34" charset="0"/>
                <a:ea typeface="+mj-ea"/>
                <a:cs typeface="Arial" pitchFamily="34" charset="0"/>
              </a:defRPr>
            </a:lvl7pPr>
            <a:lvl8pPr>
              <a:defRPr lang="en-GB" sz="2250" b="1" kern="1200" noProof="0" dirty="0">
                <a:solidFill>
                  <a:schemeClr val="bg1"/>
                </a:solidFill>
                <a:latin typeface="Arial" pitchFamily="34" charset="0"/>
                <a:ea typeface="+mj-ea"/>
                <a:cs typeface="Arial" pitchFamily="34" charset="0"/>
              </a:defRPr>
            </a:lvl8pPr>
            <a:lvl9pPr>
              <a:defRPr lang="en-GB" sz="2250" b="1" kern="1200" noProof="0" dirty="0">
                <a:solidFill>
                  <a:schemeClr val="bg1"/>
                </a:solidFill>
                <a:latin typeface="Arial" pitchFamily="34" charset="0"/>
                <a:ea typeface="+mj-ea"/>
                <a:cs typeface="Arial" pitchFamily="34" charset="0"/>
              </a:defRPr>
            </a:lvl9pPr>
          </a:lstStyle>
          <a:p>
            <a:pPr lvl="0" algn="l" defTabSz="685800" rtl="0" eaLnBrk="1" fontAlgn="base" latinLnBrk="0" hangingPunct="1">
              <a:spcBef>
                <a:spcPct val="40000"/>
              </a:spcBef>
              <a:spcAft>
                <a:spcPct val="0"/>
              </a:spcAft>
              <a:buNone/>
            </a:pPr>
            <a:r>
              <a:rPr lang="en-US" dirty="0"/>
              <a:t>Click to edit Master title style</a:t>
            </a:r>
            <a:endParaRPr lang="en-GB" dirty="0"/>
          </a:p>
        </p:txBody>
      </p:sp>
      <p:sp>
        <p:nvSpPr>
          <p:cNvPr id="13" name="Text Placeholder 12"/>
          <p:cNvSpPr>
            <a:spLocks noGrp="1"/>
          </p:cNvSpPr>
          <p:nvPr>
            <p:ph type="body" sz="quarter" idx="10"/>
          </p:nvPr>
        </p:nvSpPr>
        <p:spPr bwMode="auto">
          <a:xfrm>
            <a:off x="323850" y="2708277"/>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900" b="0" kern="1200" noProof="0" dirty="0" smtClean="0">
                <a:solidFill>
                  <a:schemeClr val="bg1"/>
                </a:solidFill>
                <a:latin typeface="Calibri" panose="020F0502020204030204" pitchFamily="34" charset="0"/>
                <a:ea typeface="+mn-ea"/>
                <a:cs typeface="Calibri" panose="020F0502020204030204" pitchFamily="34" charset="0"/>
              </a:defRPr>
            </a:lvl1pPr>
            <a:lvl2pPr>
              <a:defRPr lang="en-US" sz="900" b="0" kern="1200" noProof="0" dirty="0" smtClean="0">
                <a:solidFill>
                  <a:schemeClr val="bg1"/>
                </a:solidFill>
                <a:latin typeface="Arial" pitchFamily="34" charset="0"/>
                <a:ea typeface="+mn-ea"/>
                <a:cs typeface="Arial" pitchFamily="34" charset="0"/>
              </a:defRPr>
            </a:lvl2pPr>
            <a:lvl3pPr>
              <a:defRPr lang="en-US" sz="900" b="0" kern="1200" noProof="0" dirty="0" smtClean="0">
                <a:solidFill>
                  <a:schemeClr val="bg1"/>
                </a:solidFill>
                <a:latin typeface="Arial" pitchFamily="34" charset="0"/>
                <a:ea typeface="+mn-ea"/>
                <a:cs typeface="Arial" pitchFamily="34" charset="0"/>
              </a:defRPr>
            </a:lvl3pPr>
            <a:lvl4pPr>
              <a:defRPr lang="en-US" sz="900" b="0" kern="1200" noProof="0" dirty="0" smtClean="0">
                <a:solidFill>
                  <a:schemeClr val="bg1"/>
                </a:solidFill>
                <a:latin typeface="Arial" pitchFamily="34" charset="0"/>
                <a:ea typeface="+mn-ea"/>
                <a:cs typeface="Arial" pitchFamily="34" charset="0"/>
              </a:defRPr>
            </a:lvl4pPr>
            <a:lvl5pPr>
              <a:defRPr lang="en-US" sz="900" b="0" kern="1200" noProof="0" dirty="0" smtClean="0">
                <a:solidFill>
                  <a:schemeClr val="bg1"/>
                </a:solidFill>
                <a:latin typeface="Arial" pitchFamily="34" charset="0"/>
                <a:ea typeface="+mn-ea"/>
                <a:cs typeface="Arial" pitchFamily="34" charset="0"/>
              </a:defRPr>
            </a:lvl5pPr>
            <a:lvl6pPr>
              <a:defRPr lang="en-US" sz="900" b="0" kern="1200" noProof="0" dirty="0" smtClean="0">
                <a:solidFill>
                  <a:schemeClr val="bg1"/>
                </a:solidFill>
                <a:latin typeface="Arial" pitchFamily="34" charset="0"/>
                <a:ea typeface="+mn-ea"/>
                <a:cs typeface="Arial" pitchFamily="34" charset="0"/>
              </a:defRPr>
            </a:lvl6pPr>
            <a:lvl7pPr>
              <a:defRPr lang="en-US" sz="900" b="0" kern="1200" noProof="0" dirty="0" smtClean="0">
                <a:solidFill>
                  <a:schemeClr val="bg1"/>
                </a:solidFill>
                <a:latin typeface="Arial" pitchFamily="34" charset="0"/>
                <a:ea typeface="+mn-ea"/>
                <a:cs typeface="Arial" pitchFamily="34" charset="0"/>
              </a:defRPr>
            </a:lvl7pPr>
            <a:lvl8pPr>
              <a:defRPr lang="en-US" sz="900" b="0" kern="1200" noProof="0" dirty="0" smtClean="0">
                <a:solidFill>
                  <a:schemeClr val="bg1"/>
                </a:solidFill>
                <a:latin typeface="Arial" pitchFamily="34" charset="0"/>
                <a:ea typeface="+mn-ea"/>
                <a:cs typeface="Arial" pitchFamily="34" charset="0"/>
              </a:defRPr>
            </a:lvl8pPr>
            <a:lvl9pPr>
              <a:defRPr lang="en-US" sz="900" b="0" kern="1200" noProof="0" dirty="0" smtClean="0">
                <a:solidFill>
                  <a:schemeClr val="bg1"/>
                </a:solidFill>
                <a:latin typeface="Arial" pitchFamily="34" charset="0"/>
                <a:ea typeface="+mn-ea"/>
                <a:cs typeface="Arial" pitchFamily="34" charset="0"/>
              </a:defRPr>
            </a:lvl9pPr>
          </a:lstStyle>
          <a:p>
            <a:pPr marL="0" lvl="0" indent="0" algn="l" defTabSz="685800" rtl="0" eaLnBrk="1" fontAlgn="base" latinLnBrk="0" hangingPunct="1">
              <a:lnSpc>
                <a:spcPct val="110000"/>
              </a:lnSpc>
              <a:spcBef>
                <a:spcPct val="40000"/>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1593421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bwMode="auto">
          <a:xfrm>
            <a:off x="-7951" y="-7951"/>
            <a:ext cx="4845920" cy="3230613"/>
          </a:xfrm>
          <a:prstGeom prst="rect">
            <a:avLst/>
          </a:prstGeom>
        </p:spPr>
      </p:pic>
      <p:sp>
        <p:nvSpPr>
          <p:cNvPr id="13" name="Text Placeholder 12"/>
          <p:cNvSpPr>
            <a:spLocks noGrp="1"/>
          </p:cNvSpPr>
          <p:nvPr>
            <p:ph type="body" sz="quarter" idx="10"/>
          </p:nvPr>
        </p:nvSpPr>
        <p:spPr bwMode="auto">
          <a:xfrm>
            <a:off x="323529" y="3716340"/>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900" b="0" kern="1200" noProof="0" dirty="0" smtClean="0">
                <a:solidFill>
                  <a:schemeClr val="tx1"/>
                </a:solidFill>
                <a:latin typeface="Calibri" panose="020F0502020204030204" pitchFamily="34" charset="0"/>
                <a:ea typeface="+mn-ea"/>
                <a:cs typeface="Calibri" panose="020F0502020204030204" pitchFamily="34" charset="0"/>
              </a:defRPr>
            </a:lvl1pPr>
            <a:lvl2pPr>
              <a:defRPr sz="900"/>
            </a:lvl2pPr>
            <a:lvl3pPr>
              <a:defRPr lang="en-US" sz="900" b="0" kern="1200" noProof="0" dirty="0" smtClean="0">
                <a:solidFill>
                  <a:schemeClr val="tx1"/>
                </a:solidFill>
                <a:latin typeface="Arial" pitchFamily="34" charset="0"/>
                <a:ea typeface="+mn-ea"/>
                <a:cs typeface="Arial" pitchFamily="34" charset="0"/>
              </a:defRPr>
            </a:lvl3pPr>
            <a:lvl4pPr>
              <a:defRPr lang="en-US" sz="900" b="0" kern="1200" noProof="0" dirty="0" smtClean="0">
                <a:solidFill>
                  <a:schemeClr val="tx1"/>
                </a:solidFill>
                <a:latin typeface="Arial" pitchFamily="34" charset="0"/>
                <a:ea typeface="+mn-ea"/>
                <a:cs typeface="Arial" pitchFamily="34" charset="0"/>
              </a:defRPr>
            </a:lvl4pPr>
            <a:lvl5pPr>
              <a:defRPr lang="en-US" sz="900" b="0" kern="1200" noProof="0" dirty="0" smtClean="0">
                <a:solidFill>
                  <a:schemeClr val="tx1"/>
                </a:solidFill>
                <a:latin typeface="Arial" pitchFamily="34" charset="0"/>
                <a:ea typeface="+mn-ea"/>
                <a:cs typeface="Arial" pitchFamily="34" charset="0"/>
              </a:defRPr>
            </a:lvl5pPr>
            <a:lvl6pPr>
              <a:defRPr lang="en-US" sz="900" b="0" kern="1200" noProof="0" dirty="0" smtClean="0">
                <a:solidFill>
                  <a:schemeClr val="tx1"/>
                </a:solidFill>
                <a:latin typeface="Arial" pitchFamily="34" charset="0"/>
                <a:ea typeface="+mn-ea"/>
                <a:cs typeface="Arial" pitchFamily="34" charset="0"/>
              </a:defRPr>
            </a:lvl6pPr>
            <a:lvl7pPr>
              <a:defRPr lang="en-US" sz="900" b="0" kern="1200" noProof="0" dirty="0" smtClean="0">
                <a:solidFill>
                  <a:schemeClr val="tx1"/>
                </a:solidFill>
                <a:latin typeface="Arial" pitchFamily="34" charset="0"/>
                <a:ea typeface="+mn-ea"/>
                <a:cs typeface="Arial" pitchFamily="34" charset="0"/>
              </a:defRPr>
            </a:lvl7pPr>
            <a:lvl8pPr>
              <a:defRPr lang="en-US" sz="900" b="0" kern="1200" noProof="0" dirty="0" smtClean="0">
                <a:solidFill>
                  <a:schemeClr val="tx1"/>
                </a:solidFill>
                <a:latin typeface="Arial" pitchFamily="34" charset="0"/>
                <a:ea typeface="+mn-ea"/>
                <a:cs typeface="Arial" pitchFamily="34" charset="0"/>
              </a:defRPr>
            </a:lvl8pPr>
            <a:lvl9pPr>
              <a:defRPr lang="en-US" sz="900" b="0" kern="1200" noProof="0" dirty="0" smtClean="0">
                <a:solidFill>
                  <a:schemeClr val="tx1"/>
                </a:solidFill>
                <a:latin typeface="Arial" pitchFamily="34" charset="0"/>
                <a:ea typeface="+mn-ea"/>
                <a:cs typeface="Arial" pitchFamily="34" charset="0"/>
              </a:defRPr>
            </a:lvl9pPr>
          </a:lstStyle>
          <a:p>
            <a:pPr marL="0" lvl="0" indent="0" algn="l" defTabSz="685800" rtl="0" eaLnBrk="1" fontAlgn="base" latinLnBrk="0" hangingPunct="1">
              <a:lnSpc>
                <a:spcPct val="110000"/>
              </a:lnSpc>
              <a:spcBef>
                <a:spcPct val="40000"/>
              </a:spcBef>
              <a:spcAft>
                <a:spcPct val="0"/>
              </a:spcAft>
              <a:buFont typeface="Arial" pitchFamily="34" charset="0"/>
              <a:buNone/>
            </a:pPr>
            <a:r>
              <a:rPr lang="en-US" dirty="0"/>
              <a:t>Click to edit Master text styles</a:t>
            </a:r>
          </a:p>
        </p:txBody>
      </p:sp>
      <p:pic>
        <p:nvPicPr>
          <p:cNvPr id="12" name="Picture 11" descr="KPMG_Plus_Strapline_NormalUse_White.png"/>
          <p:cNvPicPr>
            <a:picLocks noChangeAspect="1"/>
          </p:cNvPicPr>
          <p:nvPr userDrawn="1"/>
        </p:nvPicPr>
        <p:blipFill>
          <a:blip r:embed="rId3" cstate="print"/>
          <a:stretch>
            <a:fillRect/>
          </a:stretch>
        </p:blipFill>
        <p:spPr bwMode="auto">
          <a:xfrm>
            <a:off x="48326" y="-7257"/>
            <a:ext cx="2428517" cy="1538516"/>
          </a:xfrm>
          <a:prstGeom prst="rect">
            <a:avLst/>
          </a:prstGeom>
        </p:spPr>
      </p:pic>
    </p:spTree>
    <p:extLst>
      <p:ext uri="{BB962C8B-B14F-4D97-AF65-F5344CB8AC3E}">
        <p14:creationId xmlns:p14="http://schemas.microsoft.com/office/powerpoint/2010/main" val="3743196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rademark statement with social media">
    <p:spTree>
      <p:nvGrpSpPr>
        <p:cNvPr id="1" name=""/>
        <p:cNvGrpSpPr/>
        <p:nvPr/>
      </p:nvGrpSpPr>
      <p:grpSpPr>
        <a:xfrm>
          <a:off x="0" y="0"/>
          <a:ext cx="0" cy="0"/>
          <a:chOff x="0" y="0"/>
          <a:chExt cx="0" cy="0"/>
        </a:xfrm>
      </p:grpSpPr>
      <p:sp>
        <p:nvSpPr>
          <p:cNvPr id="5" name="Freeform 8"/>
          <p:cNvSpPr>
            <a:spLocks noChangeAspect="1"/>
          </p:cNvSpPr>
          <p:nvPr userDrawn="1"/>
        </p:nvSpPr>
        <p:spPr bwMode="auto">
          <a:xfrm>
            <a:off x="1" y="2"/>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sz="1350" dirty="0">
              <a:solidFill>
                <a:srgbClr val="000000"/>
              </a:solidFill>
            </a:endParaRPr>
          </a:p>
        </p:txBody>
      </p:sp>
      <p:sp>
        <p:nvSpPr>
          <p:cNvPr id="13" name="Text Placeholder 12"/>
          <p:cNvSpPr>
            <a:spLocks noGrp="1"/>
          </p:cNvSpPr>
          <p:nvPr>
            <p:ph type="body" sz="quarter" idx="10"/>
          </p:nvPr>
        </p:nvSpPr>
        <p:spPr bwMode="auto">
          <a:xfrm>
            <a:off x="323528" y="3716339"/>
            <a:ext cx="3474720" cy="1731962"/>
          </a:xfrm>
          <a:noFill/>
          <a:ln w="9525">
            <a:noFill/>
            <a:miter lim="800000"/>
            <a:headEnd/>
            <a:tailEnd/>
          </a:ln>
        </p:spPr>
        <p:txBody>
          <a:bodyPr vert="horz" wrap="square" lIns="0" tIns="0" rIns="0" bIns="0" numCol="1" rtlCol="0" anchor="b" anchorCtr="0" compatLnSpc="1">
            <a:prstTxWarp prst="textNoShape">
              <a:avLst/>
            </a:prstTxWarp>
            <a:normAutofit/>
          </a:bodyPr>
          <a:lstStyle>
            <a:lvl1pPr>
              <a:defRPr lang="en-US" sz="525" b="0" kern="1200" noProof="0" dirty="0" smtClean="0">
                <a:solidFill>
                  <a:schemeClr val="tx1"/>
                </a:solidFill>
                <a:latin typeface="Arial" pitchFamily="34" charset="0"/>
                <a:ea typeface="+mn-ea"/>
                <a:cs typeface="Arial" pitchFamily="34" charset="0"/>
              </a:defRPr>
            </a:lvl1pPr>
            <a:lvl2pPr>
              <a:defRPr sz="900"/>
            </a:lvl2pPr>
            <a:lvl3pPr>
              <a:defRPr lang="en-US" sz="900" b="0" kern="1200" noProof="0" dirty="0" smtClean="0">
                <a:solidFill>
                  <a:schemeClr val="tx1"/>
                </a:solidFill>
                <a:latin typeface="Arial" pitchFamily="34" charset="0"/>
                <a:ea typeface="+mn-ea"/>
                <a:cs typeface="Arial" pitchFamily="34" charset="0"/>
              </a:defRPr>
            </a:lvl3pPr>
            <a:lvl4pPr>
              <a:defRPr lang="en-US" sz="900" b="0" kern="1200" noProof="0" dirty="0" smtClean="0">
                <a:solidFill>
                  <a:schemeClr val="tx1"/>
                </a:solidFill>
                <a:latin typeface="Arial" pitchFamily="34" charset="0"/>
                <a:ea typeface="+mn-ea"/>
                <a:cs typeface="Arial" pitchFamily="34" charset="0"/>
              </a:defRPr>
            </a:lvl4pPr>
            <a:lvl5pPr>
              <a:defRPr lang="en-US" sz="900" b="0" kern="1200" noProof="0" dirty="0" smtClean="0">
                <a:solidFill>
                  <a:schemeClr val="tx1"/>
                </a:solidFill>
                <a:latin typeface="Arial" pitchFamily="34" charset="0"/>
                <a:ea typeface="+mn-ea"/>
                <a:cs typeface="Arial" pitchFamily="34" charset="0"/>
              </a:defRPr>
            </a:lvl5pPr>
            <a:lvl6pPr>
              <a:defRPr lang="en-US" sz="900" b="0" kern="1200" noProof="0" dirty="0" smtClean="0">
                <a:solidFill>
                  <a:schemeClr val="tx1"/>
                </a:solidFill>
                <a:latin typeface="Arial" pitchFamily="34" charset="0"/>
                <a:ea typeface="+mn-ea"/>
                <a:cs typeface="Arial" pitchFamily="34" charset="0"/>
              </a:defRPr>
            </a:lvl6pPr>
            <a:lvl7pPr>
              <a:defRPr lang="en-US" sz="900" b="0" kern="1200" noProof="0" dirty="0" smtClean="0">
                <a:solidFill>
                  <a:schemeClr val="tx1"/>
                </a:solidFill>
                <a:latin typeface="Arial" pitchFamily="34" charset="0"/>
                <a:ea typeface="+mn-ea"/>
                <a:cs typeface="Arial" pitchFamily="34" charset="0"/>
              </a:defRPr>
            </a:lvl7pPr>
            <a:lvl8pPr>
              <a:defRPr lang="en-US" sz="900" b="0" kern="1200" noProof="0" dirty="0" smtClean="0">
                <a:solidFill>
                  <a:schemeClr val="tx1"/>
                </a:solidFill>
                <a:latin typeface="Arial" pitchFamily="34" charset="0"/>
                <a:ea typeface="+mn-ea"/>
                <a:cs typeface="Arial" pitchFamily="34" charset="0"/>
              </a:defRPr>
            </a:lvl8pPr>
            <a:lvl9pPr>
              <a:defRPr lang="en-US" sz="900" b="0" kern="1200" noProof="0" dirty="0" smtClean="0">
                <a:solidFill>
                  <a:schemeClr val="tx1"/>
                </a:solidFill>
                <a:latin typeface="Arial" pitchFamily="34" charset="0"/>
                <a:ea typeface="+mn-ea"/>
                <a:cs typeface="Arial" pitchFamily="34" charset="0"/>
              </a:defRPr>
            </a:lvl9pPr>
          </a:lstStyle>
          <a:p>
            <a:pPr marL="0" lvl="0" indent="0" algn="l" defTabSz="685800" rtl="0" eaLnBrk="1" fontAlgn="base" latinLnBrk="0" hangingPunct="1">
              <a:lnSpc>
                <a:spcPct val="110000"/>
              </a:lnSpc>
              <a:spcBef>
                <a:spcPct val="40000"/>
              </a:spcBef>
              <a:spcAft>
                <a:spcPct val="0"/>
              </a:spcAft>
              <a:buFont typeface="Arial" pitchFamily="34" charset="0"/>
              <a:buNone/>
            </a:pPr>
            <a:r>
              <a:rPr lang="en-US" dirty="0"/>
              <a:t>Click to edit Master text styles</a:t>
            </a:r>
          </a:p>
        </p:txBody>
      </p:sp>
      <p:pic>
        <p:nvPicPr>
          <p:cNvPr id="15" name="Picture 1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6321" y="5735694"/>
            <a:ext cx="224039" cy="224039"/>
          </a:xfrm>
          <a:prstGeom prst="rect">
            <a:avLst/>
          </a:prstGeom>
        </p:spPr>
      </p:pic>
      <p:pic>
        <p:nvPicPr>
          <p:cNvPr id="16" name="Picture 15">
            <a:hlinkClick r:id="rId4"/>
          </p:cNvPr>
          <p:cNvPicPr>
            <a:picLocks noChangeAspect="1"/>
          </p:cNvPicPr>
          <p:nvPr userDrawn="1"/>
        </p:nvPicPr>
        <p:blipFill>
          <a:blip r:embed="rId5"/>
          <a:stretch>
            <a:fillRect/>
          </a:stretch>
        </p:blipFill>
        <p:spPr bwMode="auto">
          <a:xfrm>
            <a:off x="1536201" y="5733417"/>
            <a:ext cx="287550" cy="231638"/>
          </a:xfrm>
          <a:prstGeom prst="rect">
            <a:avLst/>
          </a:prstGeom>
        </p:spPr>
      </p:pic>
      <p:pic>
        <p:nvPicPr>
          <p:cNvPr id="17" name="Picture 16">
            <a:hlinkClick r:id="rId6"/>
          </p:cNvPr>
          <p:cNvPicPr>
            <a:picLocks noChangeAspect="1"/>
          </p:cNvPicPr>
          <p:nvPr userDrawn="1"/>
        </p:nvPicPr>
        <p:blipFill>
          <a:blip r:embed="rId7"/>
          <a:stretch>
            <a:fillRect/>
          </a:stretch>
        </p:blipFill>
        <p:spPr bwMode="auto">
          <a:xfrm>
            <a:off x="336427" y="5733417"/>
            <a:ext cx="228600" cy="228600"/>
          </a:xfrm>
          <a:prstGeom prst="rect">
            <a:avLst/>
          </a:prstGeom>
        </p:spPr>
      </p:pic>
      <p:pic>
        <p:nvPicPr>
          <p:cNvPr id="18" name="Picture 17">
            <a:hlinkClick r:id="rId8"/>
          </p:cNvPr>
          <p:cNvPicPr>
            <a:picLocks noChangeAspect="1"/>
          </p:cNvPicPr>
          <p:nvPr userDrawn="1"/>
        </p:nvPicPr>
        <p:blipFill>
          <a:blip r:embed="rId9"/>
          <a:stretch>
            <a:fillRect/>
          </a:stretch>
        </p:blipFill>
        <p:spPr bwMode="auto">
          <a:xfrm>
            <a:off x="934033" y="5733417"/>
            <a:ext cx="228600" cy="228600"/>
          </a:xfrm>
          <a:prstGeom prst="rect">
            <a:avLst/>
          </a:prstGeom>
        </p:spPr>
      </p:pic>
      <p:pic>
        <p:nvPicPr>
          <p:cNvPr id="19" name="Picture 18">
            <a:hlinkClick r:id="rId10"/>
          </p:cNvPr>
          <p:cNvPicPr>
            <a:picLocks noChangeAspect="1"/>
          </p:cNvPicPr>
          <p:nvPr userDrawn="1"/>
        </p:nvPicPr>
        <p:blipFill>
          <a:blip r:embed="rId11"/>
          <a:stretch>
            <a:fillRect/>
          </a:stretch>
        </p:blipFill>
        <p:spPr bwMode="auto">
          <a:xfrm>
            <a:off x="1236307" y="5735692"/>
            <a:ext cx="228600" cy="228600"/>
          </a:xfrm>
          <a:prstGeom prst="rect">
            <a:avLst/>
          </a:prstGeom>
        </p:spPr>
      </p:pic>
      <p:sp>
        <p:nvSpPr>
          <p:cNvPr id="14" name="Freeform 13"/>
          <p:cNvSpPr>
            <a:spLocks noChangeAspect="1" noEditPoints="1"/>
          </p:cNvSpPr>
          <p:nvPr userDrawn="1"/>
        </p:nvSpPr>
        <p:spPr bwMode="auto">
          <a:xfrm>
            <a:off x="323848" y="380998"/>
            <a:ext cx="1272158" cy="513202"/>
          </a:xfrm>
          <a:custGeom>
            <a:avLst/>
            <a:gdLst>
              <a:gd name="T0" fmla="*/ 1076 w 1134"/>
              <a:gd name="T1" fmla="*/ 308 h 455"/>
              <a:gd name="T2" fmla="*/ 891 w 1134"/>
              <a:gd name="T3" fmla="*/ 347 h 455"/>
              <a:gd name="T4" fmla="*/ 980 w 1134"/>
              <a:gd name="T5" fmla="*/ 241 h 455"/>
              <a:gd name="T6" fmla="*/ 1079 w 1134"/>
              <a:gd name="T7" fmla="*/ 223 h 455"/>
              <a:gd name="T8" fmla="*/ 891 w 1134"/>
              <a:gd name="T9" fmla="*/ 9 h 455"/>
              <a:gd name="T10" fmla="*/ 987 w 1134"/>
              <a:gd name="T11" fmla="*/ 404 h 455"/>
              <a:gd name="T12" fmla="*/ 999 w 1134"/>
              <a:gd name="T13" fmla="*/ 356 h 455"/>
              <a:gd name="T14" fmla="*/ 852 w 1134"/>
              <a:gd name="T15" fmla="*/ 259 h 455"/>
              <a:gd name="T16" fmla="*/ 783 w 1134"/>
              <a:gd name="T17" fmla="*/ 347 h 455"/>
              <a:gd name="T18" fmla="*/ 625 w 1134"/>
              <a:gd name="T19" fmla="*/ 347 h 455"/>
              <a:gd name="T20" fmla="*/ 852 w 1134"/>
              <a:gd name="T21" fmla="*/ 9 h 455"/>
              <a:gd name="T22" fmla="*/ 687 w 1134"/>
              <a:gd name="T23" fmla="*/ 347 h 455"/>
              <a:gd name="T24" fmla="*/ 580 w 1134"/>
              <a:gd name="T25" fmla="*/ 207 h 455"/>
              <a:gd name="T26" fmla="*/ 419 w 1134"/>
              <a:gd name="T27" fmla="*/ 347 h 455"/>
              <a:gd name="T28" fmla="*/ 393 w 1134"/>
              <a:gd name="T29" fmla="*/ 207 h 455"/>
              <a:gd name="T30" fmla="*/ 580 w 1134"/>
              <a:gd name="T31" fmla="*/ 9 h 455"/>
              <a:gd name="T32" fmla="*/ 567 w 1134"/>
              <a:gd name="T33" fmla="*/ 259 h 455"/>
              <a:gd name="T34" fmla="*/ 372 w 1134"/>
              <a:gd name="T35" fmla="*/ 313 h 455"/>
              <a:gd name="T36" fmla="*/ 356 w 1134"/>
              <a:gd name="T37" fmla="*/ 314 h 455"/>
              <a:gd name="T38" fmla="*/ 352 w 1134"/>
              <a:gd name="T39" fmla="*/ 275 h 455"/>
              <a:gd name="T40" fmla="*/ 381 w 1134"/>
              <a:gd name="T41" fmla="*/ 246 h 455"/>
              <a:gd name="T42" fmla="*/ 372 w 1134"/>
              <a:gd name="T43" fmla="*/ 313 h 455"/>
              <a:gd name="T44" fmla="*/ 270 w 1134"/>
              <a:gd name="T45" fmla="*/ 343 h 455"/>
              <a:gd name="T46" fmla="*/ 150 w 1134"/>
              <a:gd name="T47" fmla="*/ 329 h 455"/>
              <a:gd name="T48" fmla="*/ 100 w 1134"/>
              <a:gd name="T49" fmla="*/ 307 h 455"/>
              <a:gd name="T50" fmla="*/ 74 w 1134"/>
              <a:gd name="T51" fmla="*/ 9 h 455"/>
              <a:gd name="T52" fmla="*/ 882 w 1134"/>
              <a:gd name="T53" fmla="*/ 0 h 455"/>
              <a:gd name="T54" fmla="*/ 861 w 1134"/>
              <a:gd name="T55" fmla="*/ 0 h 455"/>
              <a:gd name="T56" fmla="*/ 589 w 1134"/>
              <a:gd name="T57" fmla="*/ 207 h 455"/>
              <a:gd name="T58" fmla="*/ 337 w 1134"/>
              <a:gd name="T59" fmla="*/ 207 h 455"/>
              <a:gd name="T60" fmla="*/ 65 w 1134"/>
              <a:gd name="T61" fmla="*/ 0 h 455"/>
              <a:gd name="T62" fmla="*/ 57 w 1134"/>
              <a:gd name="T63" fmla="*/ 450 h 455"/>
              <a:gd name="T64" fmla="*/ 140 w 1134"/>
              <a:gd name="T65" fmla="*/ 450 h 455"/>
              <a:gd name="T66" fmla="*/ 266 w 1134"/>
              <a:gd name="T67" fmla="*/ 356 h 455"/>
              <a:gd name="T68" fmla="*/ 327 w 1134"/>
              <a:gd name="T69" fmla="*/ 356 h 455"/>
              <a:gd name="T70" fmla="*/ 360 w 1134"/>
              <a:gd name="T71" fmla="*/ 356 h 455"/>
              <a:gd name="T72" fmla="*/ 451 w 1134"/>
              <a:gd name="T73" fmla="*/ 450 h 455"/>
              <a:gd name="T74" fmla="*/ 568 w 1134"/>
              <a:gd name="T75" fmla="*/ 356 h 455"/>
              <a:gd name="T76" fmla="*/ 681 w 1134"/>
              <a:gd name="T77" fmla="*/ 356 h 455"/>
              <a:gd name="T78" fmla="*/ 761 w 1134"/>
              <a:gd name="T79" fmla="*/ 450 h 455"/>
              <a:gd name="T80" fmla="*/ 842 w 1134"/>
              <a:gd name="T81" fmla="*/ 429 h 455"/>
              <a:gd name="T82" fmla="*/ 1064 w 1134"/>
              <a:gd name="T83" fmla="*/ 356 h 455"/>
              <a:gd name="T84" fmla="*/ 882 w 1134"/>
              <a:gd name="T85"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4" h="455">
                <a:moveTo>
                  <a:pt x="1125" y="347"/>
                </a:moveTo>
                <a:cubicBezTo>
                  <a:pt x="1066" y="347"/>
                  <a:pt x="1066" y="347"/>
                  <a:pt x="1066" y="347"/>
                </a:cubicBezTo>
                <a:cubicBezTo>
                  <a:pt x="1076" y="308"/>
                  <a:pt x="1076" y="308"/>
                  <a:pt x="1076" y="308"/>
                </a:cubicBezTo>
                <a:cubicBezTo>
                  <a:pt x="958" y="308"/>
                  <a:pt x="958" y="308"/>
                  <a:pt x="958" y="308"/>
                </a:cubicBezTo>
                <a:cubicBezTo>
                  <a:pt x="948" y="347"/>
                  <a:pt x="948" y="347"/>
                  <a:pt x="948" y="347"/>
                </a:cubicBezTo>
                <a:cubicBezTo>
                  <a:pt x="891" y="347"/>
                  <a:pt x="891" y="347"/>
                  <a:pt x="891" y="347"/>
                </a:cubicBezTo>
                <a:cubicBezTo>
                  <a:pt x="891" y="339"/>
                  <a:pt x="891" y="339"/>
                  <a:pt x="891" y="339"/>
                </a:cubicBezTo>
                <a:cubicBezTo>
                  <a:pt x="892" y="334"/>
                  <a:pt x="893" y="330"/>
                  <a:pt x="894" y="325"/>
                </a:cubicBezTo>
                <a:cubicBezTo>
                  <a:pt x="904" y="283"/>
                  <a:pt x="932" y="241"/>
                  <a:pt x="980" y="241"/>
                </a:cubicBezTo>
                <a:cubicBezTo>
                  <a:pt x="998" y="241"/>
                  <a:pt x="1017" y="248"/>
                  <a:pt x="1015" y="275"/>
                </a:cubicBezTo>
                <a:cubicBezTo>
                  <a:pt x="1085" y="275"/>
                  <a:pt x="1085" y="275"/>
                  <a:pt x="1085" y="275"/>
                </a:cubicBezTo>
                <a:cubicBezTo>
                  <a:pt x="1088" y="262"/>
                  <a:pt x="1092" y="242"/>
                  <a:pt x="1079" y="223"/>
                </a:cubicBezTo>
                <a:cubicBezTo>
                  <a:pt x="1064" y="202"/>
                  <a:pt x="1034" y="194"/>
                  <a:pt x="995" y="194"/>
                </a:cubicBezTo>
                <a:cubicBezTo>
                  <a:pt x="967" y="194"/>
                  <a:pt x="926" y="198"/>
                  <a:pt x="891" y="221"/>
                </a:cubicBezTo>
                <a:cubicBezTo>
                  <a:pt x="891" y="9"/>
                  <a:pt x="891" y="9"/>
                  <a:pt x="891" y="9"/>
                </a:cubicBezTo>
                <a:cubicBezTo>
                  <a:pt x="1125" y="9"/>
                  <a:pt x="1125" y="9"/>
                  <a:pt x="1125" y="9"/>
                </a:cubicBezTo>
                <a:lnTo>
                  <a:pt x="1125" y="347"/>
                </a:lnTo>
                <a:close/>
                <a:moveTo>
                  <a:pt x="987" y="404"/>
                </a:moveTo>
                <a:cubicBezTo>
                  <a:pt x="974" y="406"/>
                  <a:pt x="960" y="408"/>
                  <a:pt x="948" y="408"/>
                </a:cubicBezTo>
                <a:cubicBezTo>
                  <a:pt x="914" y="408"/>
                  <a:pt x="891" y="392"/>
                  <a:pt x="890" y="356"/>
                </a:cubicBezTo>
                <a:cubicBezTo>
                  <a:pt x="999" y="356"/>
                  <a:pt x="999" y="356"/>
                  <a:pt x="999" y="356"/>
                </a:cubicBezTo>
                <a:lnTo>
                  <a:pt x="987" y="404"/>
                </a:lnTo>
                <a:close/>
                <a:moveTo>
                  <a:pt x="852" y="211"/>
                </a:moveTo>
                <a:cubicBezTo>
                  <a:pt x="852" y="259"/>
                  <a:pt x="852" y="259"/>
                  <a:pt x="852" y="259"/>
                </a:cubicBezTo>
                <a:cubicBezTo>
                  <a:pt x="836" y="282"/>
                  <a:pt x="826" y="306"/>
                  <a:pt x="821" y="326"/>
                </a:cubicBezTo>
                <a:cubicBezTo>
                  <a:pt x="819" y="333"/>
                  <a:pt x="818" y="340"/>
                  <a:pt x="817" y="347"/>
                </a:cubicBezTo>
                <a:cubicBezTo>
                  <a:pt x="783" y="347"/>
                  <a:pt x="783" y="347"/>
                  <a:pt x="783" y="347"/>
                </a:cubicBezTo>
                <a:cubicBezTo>
                  <a:pt x="812" y="207"/>
                  <a:pt x="812" y="207"/>
                  <a:pt x="812" y="207"/>
                </a:cubicBezTo>
                <a:cubicBezTo>
                  <a:pt x="713" y="207"/>
                  <a:pt x="713" y="207"/>
                  <a:pt x="713" y="207"/>
                </a:cubicBezTo>
                <a:cubicBezTo>
                  <a:pt x="625" y="347"/>
                  <a:pt x="625" y="347"/>
                  <a:pt x="625" y="347"/>
                </a:cubicBezTo>
                <a:cubicBezTo>
                  <a:pt x="618" y="347"/>
                  <a:pt x="618" y="347"/>
                  <a:pt x="618" y="347"/>
                </a:cubicBezTo>
                <a:cubicBezTo>
                  <a:pt x="618" y="9"/>
                  <a:pt x="618" y="9"/>
                  <a:pt x="618" y="9"/>
                </a:cubicBezTo>
                <a:cubicBezTo>
                  <a:pt x="852" y="9"/>
                  <a:pt x="852" y="9"/>
                  <a:pt x="852" y="9"/>
                </a:cubicBezTo>
                <a:lnTo>
                  <a:pt x="852" y="211"/>
                </a:lnTo>
                <a:close/>
                <a:moveTo>
                  <a:pt x="722" y="347"/>
                </a:moveTo>
                <a:cubicBezTo>
                  <a:pt x="687" y="347"/>
                  <a:pt x="687" y="347"/>
                  <a:pt x="687" y="347"/>
                </a:cubicBezTo>
                <a:cubicBezTo>
                  <a:pt x="740" y="263"/>
                  <a:pt x="740" y="263"/>
                  <a:pt x="740" y="263"/>
                </a:cubicBezTo>
                <a:lnTo>
                  <a:pt x="722" y="347"/>
                </a:lnTo>
                <a:close/>
                <a:moveTo>
                  <a:pt x="580" y="207"/>
                </a:moveTo>
                <a:cubicBezTo>
                  <a:pt x="521" y="207"/>
                  <a:pt x="521" y="207"/>
                  <a:pt x="521" y="207"/>
                </a:cubicBezTo>
                <a:cubicBezTo>
                  <a:pt x="481" y="347"/>
                  <a:pt x="481" y="347"/>
                  <a:pt x="481" y="347"/>
                </a:cubicBezTo>
                <a:cubicBezTo>
                  <a:pt x="419" y="347"/>
                  <a:pt x="419" y="347"/>
                  <a:pt x="419" y="347"/>
                </a:cubicBezTo>
                <a:cubicBezTo>
                  <a:pt x="451" y="335"/>
                  <a:pt x="470" y="313"/>
                  <a:pt x="476" y="280"/>
                </a:cubicBezTo>
                <a:cubicBezTo>
                  <a:pt x="481" y="254"/>
                  <a:pt x="478" y="237"/>
                  <a:pt x="468" y="224"/>
                </a:cubicBezTo>
                <a:cubicBezTo>
                  <a:pt x="452" y="205"/>
                  <a:pt x="421" y="207"/>
                  <a:pt x="393" y="207"/>
                </a:cubicBezTo>
                <a:cubicBezTo>
                  <a:pt x="388" y="207"/>
                  <a:pt x="346" y="207"/>
                  <a:pt x="346" y="207"/>
                </a:cubicBezTo>
                <a:cubicBezTo>
                  <a:pt x="346" y="9"/>
                  <a:pt x="346" y="9"/>
                  <a:pt x="346" y="9"/>
                </a:cubicBezTo>
                <a:cubicBezTo>
                  <a:pt x="580" y="9"/>
                  <a:pt x="580" y="9"/>
                  <a:pt x="580" y="9"/>
                </a:cubicBezTo>
                <a:lnTo>
                  <a:pt x="580" y="207"/>
                </a:lnTo>
                <a:close/>
                <a:moveTo>
                  <a:pt x="542" y="347"/>
                </a:moveTo>
                <a:cubicBezTo>
                  <a:pt x="567" y="259"/>
                  <a:pt x="567" y="259"/>
                  <a:pt x="567" y="259"/>
                </a:cubicBezTo>
                <a:cubicBezTo>
                  <a:pt x="568" y="347"/>
                  <a:pt x="568" y="347"/>
                  <a:pt x="568" y="347"/>
                </a:cubicBezTo>
                <a:lnTo>
                  <a:pt x="542" y="347"/>
                </a:lnTo>
                <a:close/>
                <a:moveTo>
                  <a:pt x="372" y="313"/>
                </a:moveTo>
                <a:cubicBezTo>
                  <a:pt x="372" y="313"/>
                  <a:pt x="372" y="313"/>
                  <a:pt x="372" y="313"/>
                </a:cubicBezTo>
                <a:cubicBezTo>
                  <a:pt x="370" y="314"/>
                  <a:pt x="368" y="314"/>
                  <a:pt x="365" y="314"/>
                </a:cubicBezTo>
                <a:cubicBezTo>
                  <a:pt x="362" y="314"/>
                  <a:pt x="359" y="314"/>
                  <a:pt x="356" y="314"/>
                </a:cubicBezTo>
                <a:cubicBezTo>
                  <a:pt x="341" y="314"/>
                  <a:pt x="341" y="314"/>
                  <a:pt x="341" y="314"/>
                </a:cubicBezTo>
                <a:cubicBezTo>
                  <a:pt x="348" y="288"/>
                  <a:pt x="348" y="288"/>
                  <a:pt x="348" y="288"/>
                </a:cubicBezTo>
                <a:cubicBezTo>
                  <a:pt x="352" y="275"/>
                  <a:pt x="352" y="275"/>
                  <a:pt x="352" y="275"/>
                </a:cubicBezTo>
                <a:cubicBezTo>
                  <a:pt x="359" y="246"/>
                  <a:pt x="359" y="246"/>
                  <a:pt x="359" y="246"/>
                </a:cubicBezTo>
                <a:cubicBezTo>
                  <a:pt x="363" y="246"/>
                  <a:pt x="366" y="246"/>
                  <a:pt x="370" y="246"/>
                </a:cubicBezTo>
                <a:cubicBezTo>
                  <a:pt x="373" y="246"/>
                  <a:pt x="377" y="246"/>
                  <a:pt x="381" y="246"/>
                </a:cubicBezTo>
                <a:cubicBezTo>
                  <a:pt x="401" y="246"/>
                  <a:pt x="413" y="247"/>
                  <a:pt x="418" y="253"/>
                </a:cubicBezTo>
                <a:cubicBezTo>
                  <a:pt x="421" y="258"/>
                  <a:pt x="421" y="266"/>
                  <a:pt x="417" y="279"/>
                </a:cubicBezTo>
                <a:cubicBezTo>
                  <a:pt x="410" y="300"/>
                  <a:pt x="401" y="311"/>
                  <a:pt x="372" y="313"/>
                </a:cubicBezTo>
                <a:moveTo>
                  <a:pt x="307" y="219"/>
                </a:moveTo>
                <a:cubicBezTo>
                  <a:pt x="304" y="231"/>
                  <a:pt x="304" y="231"/>
                  <a:pt x="304" y="231"/>
                </a:cubicBezTo>
                <a:cubicBezTo>
                  <a:pt x="270" y="343"/>
                  <a:pt x="270" y="343"/>
                  <a:pt x="270" y="343"/>
                </a:cubicBezTo>
                <a:cubicBezTo>
                  <a:pt x="269" y="347"/>
                  <a:pt x="269" y="347"/>
                  <a:pt x="269" y="347"/>
                </a:cubicBezTo>
                <a:cubicBezTo>
                  <a:pt x="159" y="347"/>
                  <a:pt x="159" y="347"/>
                  <a:pt x="159" y="347"/>
                </a:cubicBezTo>
                <a:cubicBezTo>
                  <a:pt x="150" y="329"/>
                  <a:pt x="150" y="329"/>
                  <a:pt x="150" y="329"/>
                </a:cubicBezTo>
                <a:cubicBezTo>
                  <a:pt x="269" y="207"/>
                  <a:pt x="269" y="207"/>
                  <a:pt x="269" y="207"/>
                </a:cubicBezTo>
                <a:cubicBezTo>
                  <a:pt x="192" y="207"/>
                  <a:pt x="192" y="207"/>
                  <a:pt x="192" y="207"/>
                </a:cubicBezTo>
                <a:cubicBezTo>
                  <a:pt x="100" y="307"/>
                  <a:pt x="100" y="307"/>
                  <a:pt x="100" y="307"/>
                </a:cubicBezTo>
                <a:cubicBezTo>
                  <a:pt x="130" y="207"/>
                  <a:pt x="130" y="207"/>
                  <a:pt x="130" y="207"/>
                </a:cubicBezTo>
                <a:cubicBezTo>
                  <a:pt x="74" y="207"/>
                  <a:pt x="74" y="207"/>
                  <a:pt x="74" y="207"/>
                </a:cubicBezTo>
                <a:cubicBezTo>
                  <a:pt x="74" y="9"/>
                  <a:pt x="74" y="9"/>
                  <a:pt x="74" y="9"/>
                </a:cubicBezTo>
                <a:cubicBezTo>
                  <a:pt x="307" y="9"/>
                  <a:pt x="307" y="9"/>
                  <a:pt x="307" y="9"/>
                </a:cubicBezTo>
                <a:lnTo>
                  <a:pt x="307" y="219"/>
                </a:lnTo>
                <a:close/>
                <a:moveTo>
                  <a:pt x="882" y="0"/>
                </a:moveTo>
                <a:cubicBezTo>
                  <a:pt x="882" y="227"/>
                  <a:pt x="882" y="227"/>
                  <a:pt x="882" y="227"/>
                </a:cubicBezTo>
                <a:cubicBezTo>
                  <a:pt x="874" y="234"/>
                  <a:pt x="868" y="240"/>
                  <a:pt x="861" y="247"/>
                </a:cubicBezTo>
                <a:cubicBezTo>
                  <a:pt x="861" y="0"/>
                  <a:pt x="861" y="0"/>
                  <a:pt x="861" y="0"/>
                </a:cubicBezTo>
                <a:cubicBezTo>
                  <a:pt x="610" y="0"/>
                  <a:pt x="610" y="0"/>
                  <a:pt x="610" y="0"/>
                </a:cubicBezTo>
                <a:cubicBezTo>
                  <a:pt x="610" y="207"/>
                  <a:pt x="610" y="207"/>
                  <a:pt x="610" y="207"/>
                </a:cubicBezTo>
                <a:cubicBezTo>
                  <a:pt x="589" y="207"/>
                  <a:pt x="589" y="207"/>
                  <a:pt x="589" y="207"/>
                </a:cubicBezTo>
                <a:cubicBezTo>
                  <a:pt x="589" y="0"/>
                  <a:pt x="589" y="0"/>
                  <a:pt x="589" y="0"/>
                </a:cubicBezTo>
                <a:cubicBezTo>
                  <a:pt x="337" y="0"/>
                  <a:pt x="337" y="0"/>
                  <a:pt x="337" y="0"/>
                </a:cubicBezTo>
                <a:cubicBezTo>
                  <a:pt x="337" y="207"/>
                  <a:pt x="337" y="207"/>
                  <a:pt x="337" y="207"/>
                </a:cubicBezTo>
                <a:cubicBezTo>
                  <a:pt x="316" y="207"/>
                  <a:pt x="316" y="207"/>
                  <a:pt x="316" y="207"/>
                </a:cubicBezTo>
                <a:cubicBezTo>
                  <a:pt x="316" y="0"/>
                  <a:pt x="316" y="0"/>
                  <a:pt x="316" y="0"/>
                </a:cubicBezTo>
                <a:cubicBezTo>
                  <a:pt x="65" y="0"/>
                  <a:pt x="65" y="0"/>
                  <a:pt x="65" y="0"/>
                </a:cubicBezTo>
                <a:cubicBezTo>
                  <a:pt x="65" y="236"/>
                  <a:pt x="65" y="236"/>
                  <a:pt x="65" y="236"/>
                </a:cubicBezTo>
                <a:cubicBezTo>
                  <a:pt x="0" y="450"/>
                  <a:pt x="0" y="450"/>
                  <a:pt x="0" y="450"/>
                </a:cubicBezTo>
                <a:cubicBezTo>
                  <a:pt x="57" y="450"/>
                  <a:pt x="57" y="450"/>
                  <a:pt x="57" y="450"/>
                </a:cubicBezTo>
                <a:cubicBezTo>
                  <a:pt x="85" y="356"/>
                  <a:pt x="85" y="356"/>
                  <a:pt x="85" y="356"/>
                </a:cubicBezTo>
                <a:cubicBezTo>
                  <a:pt x="93" y="356"/>
                  <a:pt x="93" y="356"/>
                  <a:pt x="93" y="356"/>
                </a:cubicBezTo>
                <a:cubicBezTo>
                  <a:pt x="140" y="450"/>
                  <a:pt x="140" y="450"/>
                  <a:pt x="140" y="450"/>
                </a:cubicBezTo>
                <a:cubicBezTo>
                  <a:pt x="208" y="450"/>
                  <a:pt x="208" y="450"/>
                  <a:pt x="208" y="450"/>
                </a:cubicBezTo>
                <a:cubicBezTo>
                  <a:pt x="163" y="356"/>
                  <a:pt x="163" y="356"/>
                  <a:pt x="163" y="356"/>
                </a:cubicBezTo>
                <a:cubicBezTo>
                  <a:pt x="266" y="356"/>
                  <a:pt x="266" y="356"/>
                  <a:pt x="266" y="356"/>
                </a:cubicBezTo>
                <a:cubicBezTo>
                  <a:pt x="237" y="450"/>
                  <a:pt x="237" y="450"/>
                  <a:pt x="237" y="450"/>
                </a:cubicBezTo>
                <a:cubicBezTo>
                  <a:pt x="299" y="450"/>
                  <a:pt x="299" y="450"/>
                  <a:pt x="299" y="450"/>
                </a:cubicBezTo>
                <a:cubicBezTo>
                  <a:pt x="327" y="356"/>
                  <a:pt x="327" y="356"/>
                  <a:pt x="327" y="356"/>
                </a:cubicBezTo>
                <a:cubicBezTo>
                  <a:pt x="341" y="356"/>
                  <a:pt x="341" y="356"/>
                  <a:pt x="341" y="356"/>
                </a:cubicBezTo>
                <a:cubicBezTo>
                  <a:pt x="341" y="356"/>
                  <a:pt x="341" y="356"/>
                  <a:pt x="341" y="356"/>
                </a:cubicBezTo>
                <a:cubicBezTo>
                  <a:pt x="360" y="356"/>
                  <a:pt x="360" y="356"/>
                  <a:pt x="360" y="356"/>
                </a:cubicBezTo>
                <a:cubicBezTo>
                  <a:pt x="362" y="356"/>
                  <a:pt x="362" y="356"/>
                  <a:pt x="362" y="356"/>
                </a:cubicBezTo>
                <a:cubicBezTo>
                  <a:pt x="478" y="356"/>
                  <a:pt x="478" y="356"/>
                  <a:pt x="478" y="356"/>
                </a:cubicBezTo>
                <a:cubicBezTo>
                  <a:pt x="451" y="450"/>
                  <a:pt x="451" y="450"/>
                  <a:pt x="451" y="450"/>
                </a:cubicBezTo>
                <a:cubicBezTo>
                  <a:pt x="513" y="450"/>
                  <a:pt x="513" y="450"/>
                  <a:pt x="513" y="450"/>
                </a:cubicBezTo>
                <a:cubicBezTo>
                  <a:pt x="540" y="356"/>
                  <a:pt x="540" y="356"/>
                  <a:pt x="540" y="356"/>
                </a:cubicBezTo>
                <a:cubicBezTo>
                  <a:pt x="568" y="356"/>
                  <a:pt x="568" y="356"/>
                  <a:pt x="568" y="356"/>
                </a:cubicBezTo>
                <a:cubicBezTo>
                  <a:pt x="569" y="450"/>
                  <a:pt x="569" y="450"/>
                  <a:pt x="569" y="450"/>
                </a:cubicBezTo>
                <a:cubicBezTo>
                  <a:pt x="621" y="450"/>
                  <a:pt x="621" y="450"/>
                  <a:pt x="621" y="450"/>
                </a:cubicBezTo>
                <a:cubicBezTo>
                  <a:pt x="681" y="356"/>
                  <a:pt x="681" y="356"/>
                  <a:pt x="681" y="356"/>
                </a:cubicBezTo>
                <a:cubicBezTo>
                  <a:pt x="720" y="356"/>
                  <a:pt x="720" y="356"/>
                  <a:pt x="720" y="356"/>
                </a:cubicBezTo>
                <a:cubicBezTo>
                  <a:pt x="700" y="450"/>
                  <a:pt x="700" y="450"/>
                  <a:pt x="700" y="450"/>
                </a:cubicBezTo>
                <a:cubicBezTo>
                  <a:pt x="761" y="450"/>
                  <a:pt x="761" y="450"/>
                  <a:pt x="761" y="450"/>
                </a:cubicBezTo>
                <a:cubicBezTo>
                  <a:pt x="781" y="356"/>
                  <a:pt x="781" y="356"/>
                  <a:pt x="781" y="356"/>
                </a:cubicBezTo>
                <a:cubicBezTo>
                  <a:pt x="816" y="356"/>
                  <a:pt x="816" y="356"/>
                  <a:pt x="816" y="356"/>
                </a:cubicBezTo>
                <a:cubicBezTo>
                  <a:pt x="815" y="385"/>
                  <a:pt x="822" y="411"/>
                  <a:pt x="842" y="429"/>
                </a:cubicBezTo>
                <a:cubicBezTo>
                  <a:pt x="866" y="451"/>
                  <a:pt x="902" y="455"/>
                  <a:pt x="929" y="455"/>
                </a:cubicBezTo>
                <a:cubicBezTo>
                  <a:pt x="966" y="455"/>
                  <a:pt x="1004" y="450"/>
                  <a:pt x="1043" y="441"/>
                </a:cubicBezTo>
                <a:cubicBezTo>
                  <a:pt x="1064" y="356"/>
                  <a:pt x="1064" y="356"/>
                  <a:pt x="1064" y="356"/>
                </a:cubicBezTo>
                <a:cubicBezTo>
                  <a:pt x="1134" y="356"/>
                  <a:pt x="1134" y="356"/>
                  <a:pt x="1134" y="356"/>
                </a:cubicBezTo>
                <a:cubicBezTo>
                  <a:pt x="1134" y="0"/>
                  <a:pt x="1134" y="0"/>
                  <a:pt x="1134" y="0"/>
                </a:cubicBezTo>
                <a:lnTo>
                  <a:pt x="882"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Tree>
    <p:extLst>
      <p:ext uri="{BB962C8B-B14F-4D97-AF65-F5344CB8AC3E}">
        <p14:creationId xmlns:p14="http://schemas.microsoft.com/office/powerpoint/2010/main" val="2867534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bwMode="auto">
          <a:xfrm>
            <a:off x="179396" y="1089028"/>
            <a:ext cx="8713787"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2"/>
          <p:cNvSpPr>
            <a:spLocks noGrp="1"/>
          </p:cNvSpPr>
          <p:nvPr>
            <p:ph type="title"/>
          </p:nvPr>
        </p:nvSpPr>
        <p:spPr bwMode="auto">
          <a:xfrm>
            <a:off x="2123728" y="218231"/>
            <a:ext cx="6768752" cy="576064"/>
          </a:xfrm>
        </p:spPr>
        <p:txBody>
          <a:bodyPr anchor="ctr"/>
          <a:lstStyle>
            <a:lvl1pPr>
              <a:defRPr>
                <a:latin typeface="+mj-lt"/>
              </a:defRPr>
            </a:lvl1pPr>
          </a:lstStyle>
          <a:p>
            <a:r>
              <a:rPr lang="en-US" dirty="0">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3812535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 Solids - Whit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50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lids - Whit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rgbClr val="00338D"/>
                </a:solidFill>
              </a:defRPr>
            </a:lvl1pPr>
          </a:lstStyle>
          <a:p>
            <a:fld id="{6FB6EF3F-FF5F-2148-9E03-7E3C61E65504}" type="slidenum">
              <a:rPr lang="en-US" smtClean="0"/>
              <a:pPr/>
              <a:t>‹#›</a:t>
            </a:fld>
            <a:endParaRPr lang="en-US" dirty="0"/>
          </a:p>
        </p:txBody>
      </p:sp>
      <p:sp>
        <p:nvSpPr>
          <p:cNvPr id="12" name="Freeform 11"/>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rgbClr val="00338D"/>
          </a:solidFill>
          <a:ln>
            <a:noFill/>
          </a:ln>
          <a:effectLst/>
        </p:spPr>
        <p:txBody>
          <a:bodyPr wrap="none" anchor="ctr"/>
          <a:lstStyle/>
          <a:p>
            <a:pPr>
              <a:defRPr/>
            </a:pPr>
            <a:endParaRPr lang="en-US" sz="1125" kern="0" dirty="0">
              <a:solidFill>
                <a:srgbClr val="00338D"/>
              </a:solidFill>
            </a:endParaRPr>
          </a:p>
        </p:txBody>
      </p:sp>
      <p:sp>
        <p:nvSpPr>
          <p:cNvPr id="13" name="TextBox 12"/>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00338D">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2396115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lids - Primary KPMG Blue">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366294"/>
            <a:endParaRPr sz="1375" dirty="0">
              <a:solidFill>
                <a:prstClr val="black"/>
              </a:solidFill>
            </a:endParaRPr>
          </a:p>
        </p:txBody>
      </p:sp>
      <p:sp>
        <p:nvSpPr>
          <p:cNvPr id="15"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6" name="Freeform 15"/>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7" name="TextBox 16"/>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1450763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lids - Primary Medium Blue">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5EB8"/>
          </a:solidFill>
        </p:spPr>
        <p:txBody>
          <a:bodyPr wrap="square" lIns="0" tIns="0" rIns="0" bIns="0" rtlCol="0">
            <a:noAutofit/>
          </a:bodyPr>
          <a:lstStyle/>
          <a:p>
            <a:pPr defTabSz="366294"/>
            <a:endParaRPr sz="1375" dirty="0">
              <a:solidFill>
                <a:prstClr val="black"/>
              </a:solidFill>
            </a:endParaRPr>
          </a:p>
        </p:txBody>
      </p:sp>
      <p:sp>
        <p:nvSpPr>
          <p:cNvPr id="18"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9" name="Freeform 18"/>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20" name="TextBox 19"/>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1906020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lids - Primary Light Blue No Footer">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defTabSz="366294"/>
            <a:endParaRPr sz="1375" dirty="0">
              <a:solidFill>
                <a:prstClr val="black"/>
              </a:solidFill>
            </a:endParaRPr>
          </a:p>
        </p:txBody>
      </p:sp>
      <p:sp>
        <p:nvSpPr>
          <p:cNvPr id="18"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776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bwMode="auto">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350" dirty="0">
              <a:latin typeface="Arial" panose="020B0604020202020204" pitchFamily="34" charset="0"/>
            </a:endParaRPr>
          </a:p>
        </p:txBody>
      </p:sp>
      <p:sp>
        <p:nvSpPr>
          <p:cNvPr id="8" name="Title 1"/>
          <p:cNvSpPr>
            <a:spLocks noGrp="1"/>
          </p:cNvSpPr>
          <p:nvPr>
            <p:ph type="ctrTitle" hasCustomPrompt="1"/>
          </p:nvPr>
        </p:nvSpPr>
        <p:spPr bwMode="auto">
          <a:xfrm>
            <a:off x="2032397" y="1435300"/>
            <a:ext cx="6367463" cy="3510000"/>
          </a:xfrm>
        </p:spPr>
        <p:txBody>
          <a:bodyPr anchor="t" anchorCtr="0"/>
          <a:lstStyle>
            <a:lvl1pPr algn="l">
              <a:defRPr sz="8250" baseline="0">
                <a:solidFill>
                  <a:schemeClr val="bg1"/>
                </a:solidFill>
              </a:defRPr>
            </a:lvl1pPr>
          </a:lstStyle>
          <a:p>
            <a:r>
              <a:rPr lang="en-US" noProof="0" dirty="0"/>
              <a:t>Title Slide 5 – </a:t>
            </a:r>
            <a:br>
              <a:rPr lang="en-US" noProof="0" dirty="0"/>
            </a:br>
            <a:r>
              <a:rPr lang="en-US" noProof="0" dirty="0"/>
              <a:t>no image</a:t>
            </a:r>
          </a:p>
        </p:txBody>
      </p:sp>
      <p:sp>
        <p:nvSpPr>
          <p:cNvPr id="10" name="Freeform 19"/>
          <p:cNvSpPr>
            <a:spLocks noChangeAspect="1" noEditPoints="1"/>
          </p:cNvSpPr>
          <p:nvPr userDrawn="1"/>
        </p:nvSpPr>
        <p:spPr bwMode="auto">
          <a:xfrm>
            <a:off x="2046872"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noProof="0" dirty="0"/>
          </a:p>
        </p:txBody>
      </p:sp>
      <p:sp>
        <p:nvSpPr>
          <p:cNvPr id="6" name="Text Placeholder 3"/>
          <p:cNvSpPr>
            <a:spLocks noGrp="1"/>
          </p:cNvSpPr>
          <p:nvPr>
            <p:ph type="body" sz="quarter" idx="11" hasCustomPrompt="1"/>
          </p:nvPr>
        </p:nvSpPr>
        <p:spPr bwMode="auto">
          <a:xfrm>
            <a:off x="2062097" y="5390900"/>
            <a:ext cx="6337763" cy="216000"/>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dirty="0"/>
              <a:t>Subtitle here</a:t>
            </a:r>
          </a:p>
        </p:txBody>
      </p:sp>
      <p:sp>
        <p:nvSpPr>
          <p:cNvPr id="9" name="Text Placeholder 4"/>
          <p:cNvSpPr>
            <a:spLocks noGrp="1"/>
          </p:cNvSpPr>
          <p:nvPr>
            <p:ph type="body" sz="quarter" idx="12" hasCustomPrompt="1"/>
          </p:nvPr>
        </p:nvSpPr>
        <p:spPr bwMode="auto">
          <a:xfrm>
            <a:off x="2062098" y="5823551"/>
            <a:ext cx="1416844" cy="487363"/>
          </a:xfrm>
        </p:spPr>
        <p:txBody>
          <a:bodyPr/>
          <a:lstStyle>
            <a:lvl1pPr>
              <a:defRPr sz="825" b="0">
                <a:solidFill>
                  <a:schemeClr val="bg1"/>
                </a:solidFill>
              </a:defRPr>
            </a:lvl1pPr>
          </a:lstStyle>
          <a:p>
            <a:pPr lvl="0"/>
            <a:r>
              <a:rPr lang="en-US" dirty="0"/>
              <a:t>Date here</a:t>
            </a:r>
          </a:p>
        </p:txBody>
      </p:sp>
    </p:spTree>
    <p:extLst>
      <p:ext uri="{BB962C8B-B14F-4D97-AF65-F5344CB8AC3E}">
        <p14:creationId xmlns:p14="http://schemas.microsoft.com/office/powerpoint/2010/main" val="448723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lids - Primary Light Blue">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defTabSz="366294"/>
            <a:endParaRPr sz="1375" dirty="0">
              <a:solidFill>
                <a:prstClr val="black"/>
              </a:solidFill>
            </a:endParaRPr>
          </a:p>
        </p:txBody>
      </p:sp>
      <p:sp>
        <p:nvSpPr>
          <p:cNvPr id="18"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9" name="Freeform 18"/>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20" name="TextBox 19"/>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2242075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lids - Secondary Violet">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pPr defTabSz="366294"/>
            <a:endParaRPr sz="1375" dirty="0">
              <a:solidFill>
                <a:prstClr val="black"/>
              </a:solidFill>
            </a:endParaRPr>
          </a:p>
        </p:txBody>
      </p:sp>
      <p:sp>
        <p:nvSpPr>
          <p:cNvPr id="18"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9" name="Freeform 18"/>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20" name="TextBox 19"/>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1881782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lids - Secondary Purple">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pPr defTabSz="366294"/>
            <a:endParaRPr sz="1375" dirty="0">
              <a:solidFill>
                <a:prstClr val="black"/>
              </a:solidFill>
            </a:endParaRPr>
          </a:p>
        </p:txBody>
      </p:sp>
      <p:sp>
        <p:nvSpPr>
          <p:cNvPr id="18"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9" name="Freeform 18"/>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20" name="TextBox 19"/>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4058799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ids - Secondary Light Purple">
    <p:spTree>
      <p:nvGrpSpPr>
        <p:cNvPr id="1" name=""/>
        <p:cNvGrpSpPr/>
        <p:nvPr/>
      </p:nvGrpSpPr>
      <p:grpSpPr>
        <a:xfrm>
          <a:off x="0" y="0"/>
          <a:ext cx="0" cy="0"/>
          <a:chOff x="0" y="0"/>
          <a:chExt cx="0" cy="0"/>
        </a:xfrm>
      </p:grpSpPr>
      <p:sp>
        <p:nvSpPr>
          <p:cNvPr id="9"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pPr defTabSz="366294"/>
            <a:endParaRPr sz="1375" dirty="0">
              <a:solidFill>
                <a:prstClr val="black"/>
              </a:solidFill>
            </a:endParaRPr>
          </a:p>
        </p:txBody>
      </p:sp>
      <p:sp>
        <p:nvSpPr>
          <p:cNvPr id="19"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20" name="Freeform 19"/>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21" name="TextBox 20"/>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377999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lids - Secondary Green">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pPr defTabSz="366294"/>
            <a:endParaRPr sz="1375" dirty="0">
              <a:solidFill>
                <a:prstClr val="black"/>
              </a:solidFill>
            </a:endParaRPr>
          </a:p>
        </p:txBody>
      </p:sp>
      <p:sp>
        <p:nvSpPr>
          <p:cNvPr id="18"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9" name="Freeform 18"/>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20" name="TextBox 19"/>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3888051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lids - Tertiary Green">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A44"/>
          </a:solidFill>
        </p:spPr>
        <p:txBody>
          <a:bodyPr wrap="square" lIns="0" tIns="0" rIns="0" bIns="0" rtlCol="0">
            <a:noAutofit/>
          </a:bodyPr>
          <a:lstStyle/>
          <a:p>
            <a:pPr defTabSz="366294"/>
            <a:endParaRPr sz="1375" dirty="0">
              <a:solidFill>
                <a:prstClr val="black"/>
              </a:solidFill>
            </a:endParaRPr>
          </a:p>
        </p:txBody>
      </p:sp>
      <p:sp>
        <p:nvSpPr>
          <p:cNvPr id="13"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4" name="Freeform 13"/>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5" name="TextBox 14"/>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4123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lids - Tertiary Light Green">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3B02A"/>
          </a:solidFill>
        </p:spPr>
        <p:txBody>
          <a:bodyPr wrap="square" lIns="0" tIns="0" rIns="0" bIns="0" rtlCol="0">
            <a:noAutofit/>
          </a:bodyPr>
          <a:lstStyle/>
          <a:p>
            <a:pPr defTabSz="366294"/>
            <a:endParaRPr sz="1375" dirty="0">
              <a:solidFill>
                <a:prstClr val="black"/>
              </a:solidFill>
            </a:endParaRPr>
          </a:p>
        </p:txBody>
      </p:sp>
      <p:sp>
        <p:nvSpPr>
          <p:cNvPr id="10"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1" name="Freeform 10"/>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2" name="TextBox 11"/>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3145548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lids - Tertiary Yellow Orange">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EAAA00"/>
          </a:solidFill>
        </p:spPr>
        <p:txBody>
          <a:bodyPr wrap="square" lIns="0" tIns="0" rIns="0" bIns="0" rtlCol="0">
            <a:noAutofit/>
          </a:bodyPr>
          <a:lstStyle/>
          <a:p>
            <a:pPr defTabSz="366294"/>
            <a:endParaRPr sz="1375" dirty="0">
              <a:solidFill>
                <a:prstClr val="black"/>
              </a:solidFill>
            </a:endParaRPr>
          </a:p>
        </p:txBody>
      </p:sp>
      <p:sp>
        <p:nvSpPr>
          <p:cNvPr id="10"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1" name="Freeform 10"/>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2" name="TextBox 11"/>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209416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olids - Tertiary Orange">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F68D2E"/>
          </a:solidFill>
        </p:spPr>
        <p:txBody>
          <a:bodyPr wrap="square" lIns="0" tIns="0" rIns="0" bIns="0" rtlCol="0">
            <a:noAutofit/>
          </a:bodyPr>
          <a:lstStyle/>
          <a:p>
            <a:pPr defTabSz="366294"/>
            <a:endParaRPr sz="1375" dirty="0">
              <a:solidFill>
                <a:prstClr val="black"/>
              </a:solidFill>
            </a:endParaRPr>
          </a:p>
        </p:txBody>
      </p:sp>
      <p:sp>
        <p:nvSpPr>
          <p:cNvPr id="10"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1" name="Freeform 10"/>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2" name="TextBox 11"/>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4258277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olids - Tertiary Red">
    <p:spTree>
      <p:nvGrpSpPr>
        <p:cNvPr id="1" name=""/>
        <p:cNvGrpSpPr/>
        <p:nvPr/>
      </p:nvGrpSpPr>
      <p:grpSpPr>
        <a:xfrm>
          <a:off x="0" y="0"/>
          <a:ext cx="0" cy="0"/>
          <a:chOff x="0" y="0"/>
          <a:chExt cx="0" cy="0"/>
        </a:xfrm>
      </p:grpSpPr>
      <p:sp>
        <p:nvSpPr>
          <p:cNvPr id="9"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BC204B"/>
          </a:solidFill>
        </p:spPr>
        <p:txBody>
          <a:bodyPr wrap="square" lIns="0" tIns="0" rIns="0" bIns="0" rtlCol="0">
            <a:noAutofit/>
          </a:bodyPr>
          <a:lstStyle/>
          <a:p>
            <a:pPr defTabSz="366294"/>
            <a:endParaRPr sz="1375" dirty="0">
              <a:solidFill>
                <a:prstClr val="black"/>
              </a:solidFill>
            </a:endParaRPr>
          </a:p>
        </p:txBody>
      </p:sp>
      <p:sp>
        <p:nvSpPr>
          <p:cNvPr id="10"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1" name="Freeform 10"/>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2" name="TextBox 11"/>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153119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BA7F-8B14-4880-BD7B-D8AFD8E650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6707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lids - Tertiary Pink">
    <p:spTree>
      <p:nvGrpSpPr>
        <p:cNvPr id="1" name=""/>
        <p:cNvGrpSpPr/>
        <p:nvPr/>
      </p:nvGrpSpPr>
      <p:grpSpPr>
        <a:xfrm>
          <a:off x="0" y="0"/>
          <a:ext cx="0" cy="0"/>
          <a:chOff x="0" y="0"/>
          <a:chExt cx="0" cy="0"/>
        </a:xfrm>
      </p:grpSpPr>
      <p:sp>
        <p:nvSpPr>
          <p:cNvPr id="7" name="object 3"/>
          <p:cNvSpPr/>
          <p:nvPr userDrawn="1"/>
        </p:nvSpPr>
        <p:spPr bwMode="auto">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C6007E"/>
          </a:solidFill>
        </p:spPr>
        <p:txBody>
          <a:bodyPr wrap="square" lIns="0" tIns="0" rIns="0" bIns="0" rtlCol="0">
            <a:noAutofit/>
          </a:bodyPr>
          <a:lstStyle/>
          <a:p>
            <a:pPr defTabSz="366294"/>
            <a:endParaRPr sz="1375" dirty="0">
              <a:solidFill>
                <a:prstClr val="black"/>
              </a:solidFill>
            </a:endParaRPr>
          </a:p>
        </p:txBody>
      </p:sp>
      <p:sp>
        <p:nvSpPr>
          <p:cNvPr id="10" name="Slide Number Placeholder 5"/>
          <p:cNvSpPr>
            <a:spLocks noGrp="1"/>
          </p:cNvSpPr>
          <p:nvPr>
            <p:ph type="sldNum" sz="quarter" idx="12"/>
          </p:nvPr>
        </p:nvSpPr>
        <p:spPr bwMode="auto">
          <a:xfrm>
            <a:off x="8286750" y="6225540"/>
            <a:ext cx="285750" cy="251460"/>
          </a:xfrm>
          <a:prstGeom prst="rect">
            <a:avLst/>
          </a:prstGeom>
        </p:spPr>
        <p:txBody>
          <a:bodyPr lIns="0" tIns="0" rIns="0" bIns="0" anchor="b" anchorCtr="0">
            <a:noAutofit/>
          </a:bodyPr>
          <a:lstStyle>
            <a:lvl1pPr algn="r">
              <a:defRPr sz="437">
                <a:solidFill>
                  <a:schemeClr val="bg1"/>
                </a:solidFill>
              </a:defRPr>
            </a:lvl1pPr>
          </a:lstStyle>
          <a:p>
            <a:fld id="{6FB6EF3F-FF5F-2148-9E03-7E3C61E65504}" type="slidenum">
              <a:rPr lang="en-US" smtClean="0">
                <a:solidFill>
                  <a:prstClr val="white"/>
                </a:solidFill>
              </a:rPr>
              <a:pPr/>
              <a:t>‹#›</a:t>
            </a:fld>
            <a:endParaRPr lang="en-US" dirty="0">
              <a:solidFill>
                <a:prstClr val="white"/>
              </a:solidFill>
            </a:endParaRPr>
          </a:p>
        </p:txBody>
      </p:sp>
      <p:sp>
        <p:nvSpPr>
          <p:cNvPr id="11" name="Freeform 10"/>
          <p:cNvSpPr>
            <a:spLocks noChangeAspect="1" noChangeArrowheads="1"/>
          </p:cNvSpPr>
          <p:nvPr userDrawn="1"/>
        </p:nvSpPr>
        <p:spPr bwMode="auto">
          <a:xfrm>
            <a:off x="571501" y="6225540"/>
            <a:ext cx="470242" cy="251460"/>
          </a:xfrm>
          <a:custGeom>
            <a:avLst/>
            <a:gdLst>
              <a:gd name="T0" fmla="*/ 2364 w 2495"/>
              <a:gd name="T1" fmla="*/ 676 h 1001"/>
              <a:gd name="T2" fmla="*/ 1958 w 2495"/>
              <a:gd name="T3" fmla="*/ 761 h 1001"/>
              <a:gd name="T4" fmla="*/ 2152 w 2495"/>
              <a:gd name="T5" fmla="*/ 528 h 1001"/>
              <a:gd name="T6" fmla="*/ 2371 w 2495"/>
              <a:gd name="T7" fmla="*/ 490 h 1001"/>
              <a:gd name="T8" fmla="*/ 1958 w 2495"/>
              <a:gd name="T9" fmla="*/ 21 h 1001"/>
              <a:gd name="T10" fmla="*/ 2170 w 2495"/>
              <a:gd name="T11" fmla="*/ 887 h 1001"/>
              <a:gd name="T12" fmla="*/ 2194 w 2495"/>
              <a:gd name="T13" fmla="*/ 782 h 1001"/>
              <a:gd name="T14" fmla="*/ 1874 w 2495"/>
              <a:gd name="T15" fmla="*/ 570 h 1001"/>
              <a:gd name="T16" fmla="*/ 1719 w 2495"/>
              <a:gd name="T17" fmla="*/ 764 h 1001"/>
              <a:gd name="T18" fmla="*/ 1370 w 2495"/>
              <a:gd name="T19" fmla="*/ 764 h 1001"/>
              <a:gd name="T20" fmla="*/ 1870 w 2495"/>
              <a:gd name="T21" fmla="*/ 21 h 1001"/>
              <a:gd name="T22" fmla="*/ 1585 w 2495"/>
              <a:gd name="T23" fmla="*/ 761 h 1001"/>
              <a:gd name="T24" fmla="*/ 1585 w 2495"/>
              <a:gd name="T25" fmla="*/ 761 h 1001"/>
              <a:gd name="T26" fmla="*/ 919 w 2495"/>
              <a:gd name="T27" fmla="*/ 761 h 1001"/>
              <a:gd name="T28" fmla="*/ 859 w 2495"/>
              <a:gd name="T29" fmla="*/ 454 h 1001"/>
              <a:gd name="T30" fmla="*/ 1271 w 2495"/>
              <a:gd name="T31" fmla="*/ 21 h 1001"/>
              <a:gd name="T32" fmla="*/ 1190 w 2495"/>
              <a:gd name="T33" fmla="*/ 761 h 1001"/>
              <a:gd name="T34" fmla="*/ 1190 w 2495"/>
              <a:gd name="T35" fmla="*/ 761 h 1001"/>
              <a:gd name="T36" fmla="*/ 750 w 2495"/>
              <a:gd name="T37" fmla="*/ 690 h 1001"/>
              <a:gd name="T38" fmla="*/ 789 w 2495"/>
              <a:gd name="T39" fmla="*/ 539 h 1001"/>
              <a:gd name="T40" fmla="*/ 919 w 2495"/>
              <a:gd name="T41" fmla="*/ 556 h 1001"/>
              <a:gd name="T42" fmla="*/ 799 w 2495"/>
              <a:gd name="T43" fmla="*/ 690 h 1001"/>
              <a:gd name="T44" fmla="*/ 592 w 2495"/>
              <a:gd name="T45" fmla="*/ 753 h 1001"/>
              <a:gd name="T46" fmla="*/ 331 w 2495"/>
              <a:gd name="T47" fmla="*/ 722 h 1001"/>
              <a:gd name="T48" fmla="*/ 218 w 2495"/>
              <a:gd name="T49" fmla="*/ 673 h 1001"/>
              <a:gd name="T50" fmla="*/ 162 w 2495"/>
              <a:gd name="T51" fmla="*/ 21 h 1001"/>
              <a:gd name="T52" fmla="*/ 2339 w 2495"/>
              <a:gd name="T53" fmla="*/ 782 h 1001"/>
              <a:gd name="T54" fmla="*/ 1937 w 2495"/>
              <a:gd name="T55" fmla="*/ 0 h 1001"/>
              <a:gd name="T56" fmla="*/ 1891 w 2495"/>
              <a:gd name="T57" fmla="*/ 0 h 1001"/>
              <a:gd name="T58" fmla="*/ 1293 w 2495"/>
              <a:gd name="T59" fmla="*/ 454 h 1001"/>
              <a:gd name="T60" fmla="*/ 740 w 2495"/>
              <a:gd name="T61" fmla="*/ 454 h 1001"/>
              <a:gd name="T62" fmla="*/ 141 w 2495"/>
              <a:gd name="T63" fmla="*/ 0 h 1001"/>
              <a:gd name="T64" fmla="*/ 123 w 2495"/>
              <a:gd name="T65" fmla="*/ 989 h 1001"/>
              <a:gd name="T66" fmla="*/ 306 w 2495"/>
              <a:gd name="T67" fmla="*/ 989 h 1001"/>
              <a:gd name="T68" fmla="*/ 584 w 2495"/>
              <a:gd name="T69" fmla="*/ 782 h 1001"/>
              <a:gd name="T70" fmla="*/ 718 w 2495"/>
              <a:gd name="T71" fmla="*/ 782 h 1001"/>
              <a:gd name="T72" fmla="*/ 792 w 2495"/>
              <a:gd name="T73" fmla="*/ 782 h 1001"/>
              <a:gd name="T74" fmla="*/ 1127 w 2495"/>
              <a:gd name="T75" fmla="*/ 989 h 1001"/>
              <a:gd name="T76" fmla="*/ 1243 w 2495"/>
              <a:gd name="T77" fmla="*/ 989 h 1001"/>
              <a:gd name="T78" fmla="*/ 1574 w 2495"/>
              <a:gd name="T79" fmla="*/ 782 h 1001"/>
              <a:gd name="T80" fmla="*/ 1705 w 2495"/>
              <a:gd name="T81" fmla="*/ 782 h 1001"/>
              <a:gd name="T82" fmla="*/ 2029 w 2495"/>
              <a:gd name="T83" fmla="*/ 100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5" h="1001">
                <a:moveTo>
                  <a:pt x="2473" y="761"/>
                </a:moveTo>
                <a:lnTo>
                  <a:pt x="2342" y="761"/>
                </a:lnTo>
                <a:lnTo>
                  <a:pt x="2364" y="676"/>
                </a:lnTo>
                <a:lnTo>
                  <a:pt x="2106" y="676"/>
                </a:lnTo>
                <a:lnTo>
                  <a:pt x="2085" y="761"/>
                </a:lnTo>
                <a:lnTo>
                  <a:pt x="1958" y="761"/>
                </a:lnTo>
                <a:lnTo>
                  <a:pt x="1958" y="743"/>
                </a:lnTo>
                <a:cubicBezTo>
                  <a:pt x="1962" y="732"/>
                  <a:pt x="1962" y="722"/>
                  <a:pt x="1965" y="711"/>
                </a:cubicBezTo>
                <a:cubicBezTo>
                  <a:pt x="1987" y="620"/>
                  <a:pt x="2050" y="528"/>
                  <a:pt x="2152" y="528"/>
                </a:cubicBezTo>
                <a:cubicBezTo>
                  <a:pt x="2194" y="528"/>
                  <a:pt x="2233" y="542"/>
                  <a:pt x="2230" y="602"/>
                </a:cubicBezTo>
                <a:lnTo>
                  <a:pt x="2385" y="602"/>
                </a:lnTo>
                <a:cubicBezTo>
                  <a:pt x="2392" y="574"/>
                  <a:pt x="2402" y="528"/>
                  <a:pt x="2371" y="490"/>
                </a:cubicBezTo>
                <a:cubicBezTo>
                  <a:pt x="2339" y="444"/>
                  <a:pt x="2272" y="426"/>
                  <a:pt x="2187" y="426"/>
                </a:cubicBezTo>
                <a:cubicBezTo>
                  <a:pt x="2128" y="426"/>
                  <a:pt x="2036" y="437"/>
                  <a:pt x="1958" y="486"/>
                </a:cubicBezTo>
                <a:lnTo>
                  <a:pt x="1958" y="21"/>
                </a:lnTo>
                <a:lnTo>
                  <a:pt x="2473" y="21"/>
                </a:lnTo>
                <a:lnTo>
                  <a:pt x="2473" y="761"/>
                </a:lnTo>
                <a:close/>
                <a:moveTo>
                  <a:pt x="2170" y="887"/>
                </a:moveTo>
                <a:cubicBezTo>
                  <a:pt x="2142" y="894"/>
                  <a:pt x="2110" y="898"/>
                  <a:pt x="2082" y="898"/>
                </a:cubicBezTo>
                <a:cubicBezTo>
                  <a:pt x="2008" y="898"/>
                  <a:pt x="1955" y="863"/>
                  <a:pt x="1955" y="782"/>
                </a:cubicBezTo>
                <a:lnTo>
                  <a:pt x="2194" y="782"/>
                </a:lnTo>
                <a:lnTo>
                  <a:pt x="2170" y="887"/>
                </a:lnTo>
                <a:close/>
                <a:moveTo>
                  <a:pt x="1874" y="465"/>
                </a:moveTo>
                <a:lnTo>
                  <a:pt x="1874" y="570"/>
                </a:lnTo>
                <a:cubicBezTo>
                  <a:pt x="1839" y="620"/>
                  <a:pt x="1818" y="673"/>
                  <a:pt x="1807" y="718"/>
                </a:cubicBezTo>
                <a:cubicBezTo>
                  <a:pt x="1803" y="732"/>
                  <a:pt x="1800" y="750"/>
                  <a:pt x="1800" y="764"/>
                </a:cubicBezTo>
                <a:lnTo>
                  <a:pt x="1719" y="764"/>
                </a:lnTo>
                <a:lnTo>
                  <a:pt x="1782" y="458"/>
                </a:lnTo>
                <a:lnTo>
                  <a:pt x="1564" y="458"/>
                </a:lnTo>
                <a:lnTo>
                  <a:pt x="1370" y="764"/>
                </a:lnTo>
                <a:lnTo>
                  <a:pt x="1356" y="764"/>
                </a:lnTo>
                <a:lnTo>
                  <a:pt x="1356" y="21"/>
                </a:lnTo>
                <a:lnTo>
                  <a:pt x="1870" y="21"/>
                </a:lnTo>
                <a:lnTo>
                  <a:pt x="1870" y="465"/>
                </a:lnTo>
                <a:lnTo>
                  <a:pt x="1874" y="465"/>
                </a:lnTo>
                <a:close/>
                <a:moveTo>
                  <a:pt x="1585" y="761"/>
                </a:moveTo>
                <a:lnTo>
                  <a:pt x="1507" y="761"/>
                </a:lnTo>
                <a:lnTo>
                  <a:pt x="1624" y="578"/>
                </a:lnTo>
                <a:lnTo>
                  <a:pt x="1585" y="761"/>
                </a:lnTo>
                <a:close/>
                <a:moveTo>
                  <a:pt x="1145" y="454"/>
                </a:moveTo>
                <a:lnTo>
                  <a:pt x="1057" y="761"/>
                </a:lnTo>
                <a:lnTo>
                  <a:pt x="919" y="761"/>
                </a:lnTo>
                <a:cubicBezTo>
                  <a:pt x="990" y="736"/>
                  <a:pt x="1032" y="687"/>
                  <a:pt x="1042" y="613"/>
                </a:cubicBezTo>
                <a:cubicBezTo>
                  <a:pt x="1053" y="556"/>
                  <a:pt x="1050" y="518"/>
                  <a:pt x="1025" y="493"/>
                </a:cubicBezTo>
                <a:cubicBezTo>
                  <a:pt x="990" y="451"/>
                  <a:pt x="919" y="454"/>
                  <a:pt x="859" y="454"/>
                </a:cubicBezTo>
                <a:lnTo>
                  <a:pt x="757" y="454"/>
                </a:lnTo>
                <a:lnTo>
                  <a:pt x="757" y="21"/>
                </a:lnTo>
                <a:lnTo>
                  <a:pt x="1271" y="21"/>
                </a:lnTo>
                <a:lnTo>
                  <a:pt x="1271" y="454"/>
                </a:lnTo>
                <a:lnTo>
                  <a:pt x="1145" y="454"/>
                </a:lnTo>
                <a:close/>
                <a:moveTo>
                  <a:pt x="1190" y="761"/>
                </a:moveTo>
                <a:lnTo>
                  <a:pt x="1243" y="567"/>
                </a:lnTo>
                <a:lnTo>
                  <a:pt x="1247" y="761"/>
                </a:lnTo>
                <a:lnTo>
                  <a:pt x="1190" y="761"/>
                </a:lnTo>
                <a:close/>
                <a:moveTo>
                  <a:pt x="799" y="690"/>
                </a:moveTo>
                <a:lnTo>
                  <a:pt x="782" y="690"/>
                </a:lnTo>
                <a:lnTo>
                  <a:pt x="750" y="690"/>
                </a:lnTo>
                <a:lnTo>
                  <a:pt x="764" y="634"/>
                </a:lnTo>
                <a:lnTo>
                  <a:pt x="771" y="606"/>
                </a:lnTo>
                <a:lnTo>
                  <a:pt x="789" y="539"/>
                </a:lnTo>
                <a:lnTo>
                  <a:pt x="810" y="539"/>
                </a:lnTo>
                <a:lnTo>
                  <a:pt x="838" y="539"/>
                </a:lnTo>
                <a:cubicBezTo>
                  <a:pt x="880" y="539"/>
                  <a:pt x="909" y="542"/>
                  <a:pt x="919" y="556"/>
                </a:cubicBezTo>
                <a:cubicBezTo>
                  <a:pt x="926" y="567"/>
                  <a:pt x="926" y="585"/>
                  <a:pt x="916" y="613"/>
                </a:cubicBezTo>
                <a:cubicBezTo>
                  <a:pt x="902" y="658"/>
                  <a:pt x="880" y="683"/>
                  <a:pt x="817" y="690"/>
                </a:cubicBezTo>
                <a:lnTo>
                  <a:pt x="799" y="690"/>
                </a:lnTo>
                <a:close/>
                <a:moveTo>
                  <a:pt x="676" y="482"/>
                </a:moveTo>
                <a:lnTo>
                  <a:pt x="669" y="511"/>
                </a:lnTo>
                <a:lnTo>
                  <a:pt x="592" y="753"/>
                </a:lnTo>
                <a:lnTo>
                  <a:pt x="592" y="761"/>
                </a:lnTo>
                <a:lnTo>
                  <a:pt x="348" y="761"/>
                </a:lnTo>
                <a:lnTo>
                  <a:pt x="331" y="722"/>
                </a:lnTo>
                <a:lnTo>
                  <a:pt x="592" y="454"/>
                </a:lnTo>
                <a:lnTo>
                  <a:pt x="422" y="454"/>
                </a:lnTo>
                <a:lnTo>
                  <a:pt x="218" y="673"/>
                </a:lnTo>
                <a:lnTo>
                  <a:pt x="285" y="454"/>
                </a:lnTo>
                <a:lnTo>
                  <a:pt x="162" y="454"/>
                </a:lnTo>
                <a:lnTo>
                  <a:pt x="162" y="21"/>
                </a:lnTo>
                <a:lnTo>
                  <a:pt x="676" y="21"/>
                </a:lnTo>
                <a:lnTo>
                  <a:pt x="676" y="482"/>
                </a:lnTo>
                <a:close/>
                <a:moveTo>
                  <a:pt x="2339" y="782"/>
                </a:moveTo>
                <a:lnTo>
                  <a:pt x="2494" y="782"/>
                </a:lnTo>
                <a:lnTo>
                  <a:pt x="2494" y="0"/>
                </a:lnTo>
                <a:lnTo>
                  <a:pt x="1937" y="0"/>
                </a:lnTo>
                <a:lnTo>
                  <a:pt x="1937" y="500"/>
                </a:lnTo>
                <a:cubicBezTo>
                  <a:pt x="1920" y="514"/>
                  <a:pt x="1906" y="528"/>
                  <a:pt x="1891" y="546"/>
                </a:cubicBezTo>
                <a:lnTo>
                  <a:pt x="1891" y="0"/>
                </a:lnTo>
                <a:lnTo>
                  <a:pt x="1338" y="0"/>
                </a:lnTo>
                <a:lnTo>
                  <a:pt x="1338" y="454"/>
                </a:lnTo>
                <a:lnTo>
                  <a:pt x="1293" y="454"/>
                </a:lnTo>
                <a:lnTo>
                  <a:pt x="1293" y="0"/>
                </a:lnTo>
                <a:lnTo>
                  <a:pt x="740" y="0"/>
                </a:lnTo>
                <a:lnTo>
                  <a:pt x="740" y="454"/>
                </a:lnTo>
                <a:lnTo>
                  <a:pt x="694" y="454"/>
                </a:lnTo>
                <a:lnTo>
                  <a:pt x="694" y="0"/>
                </a:lnTo>
                <a:lnTo>
                  <a:pt x="141" y="0"/>
                </a:lnTo>
                <a:lnTo>
                  <a:pt x="141" y="518"/>
                </a:lnTo>
                <a:lnTo>
                  <a:pt x="0" y="989"/>
                </a:lnTo>
                <a:lnTo>
                  <a:pt x="123" y="989"/>
                </a:lnTo>
                <a:lnTo>
                  <a:pt x="186" y="782"/>
                </a:lnTo>
                <a:lnTo>
                  <a:pt x="204" y="782"/>
                </a:lnTo>
                <a:lnTo>
                  <a:pt x="306" y="989"/>
                </a:lnTo>
                <a:lnTo>
                  <a:pt x="458" y="989"/>
                </a:lnTo>
                <a:lnTo>
                  <a:pt x="359" y="782"/>
                </a:lnTo>
                <a:lnTo>
                  <a:pt x="584" y="782"/>
                </a:lnTo>
                <a:lnTo>
                  <a:pt x="521" y="989"/>
                </a:lnTo>
                <a:lnTo>
                  <a:pt x="655" y="989"/>
                </a:lnTo>
                <a:lnTo>
                  <a:pt x="718" y="782"/>
                </a:lnTo>
                <a:lnTo>
                  <a:pt x="747" y="782"/>
                </a:lnTo>
                <a:lnTo>
                  <a:pt x="789" y="782"/>
                </a:lnTo>
                <a:lnTo>
                  <a:pt x="792" y="782"/>
                </a:lnTo>
                <a:lnTo>
                  <a:pt x="1050" y="782"/>
                </a:lnTo>
                <a:lnTo>
                  <a:pt x="990" y="989"/>
                </a:lnTo>
                <a:lnTo>
                  <a:pt x="1127" y="989"/>
                </a:lnTo>
                <a:lnTo>
                  <a:pt x="1183" y="782"/>
                </a:lnTo>
                <a:lnTo>
                  <a:pt x="1243" y="782"/>
                </a:lnTo>
                <a:lnTo>
                  <a:pt x="1243" y="989"/>
                </a:lnTo>
                <a:lnTo>
                  <a:pt x="1360" y="989"/>
                </a:lnTo>
                <a:lnTo>
                  <a:pt x="1490" y="782"/>
                </a:lnTo>
                <a:lnTo>
                  <a:pt x="1574" y="782"/>
                </a:lnTo>
                <a:lnTo>
                  <a:pt x="1529" y="989"/>
                </a:lnTo>
                <a:lnTo>
                  <a:pt x="1662" y="989"/>
                </a:lnTo>
                <a:lnTo>
                  <a:pt x="1705" y="782"/>
                </a:lnTo>
                <a:lnTo>
                  <a:pt x="1782" y="782"/>
                </a:lnTo>
                <a:cubicBezTo>
                  <a:pt x="1779" y="845"/>
                  <a:pt x="1796" y="905"/>
                  <a:pt x="1839" y="944"/>
                </a:cubicBezTo>
                <a:cubicBezTo>
                  <a:pt x="1891" y="993"/>
                  <a:pt x="1973" y="1000"/>
                  <a:pt x="2029" y="1000"/>
                </a:cubicBezTo>
                <a:cubicBezTo>
                  <a:pt x="2110" y="1000"/>
                  <a:pt x="2194" y="989"/>
                  <a:pt x="2279" y="968"/>
                </a:cubicBezTo>
                <a:lnTo>
                  <a:pt x="2339" y="782"/>
                </a:lnTo>
                <a:close/>
              </a:path>
            </a:pathLst>
          </a:custGeom>
          <a:solidFill>
            <a:schemeClr val="bg1"/>
          </a:solidFill>
          <a:ln>
            <a:noFill/>
          </a:ln>
          <a:effectLst/>
        </p:spPr>
        <p:txBody>
          <a:bodyPr wrap="none" anchor="ctr"/>
          <a:lstStyle/>
          <a:p>
            <a:pPr>
              <a:defRPr/>
            </a:pPr>
            <a:endParaRPr lang="en-US" sz="1125" kern="0" dirty="0">
              <a:solidFill>
                <a:sysClr val="windowText" lastClr="000000"/>
              </a:solidFill>
            </a:endParaRPr>
          </a:p>
        </p:txBody>
      </p:sp>
      <p:sp>
        <p:nvSpPr>
          <p:cNvPr id="12" name="TextBox 11"/>
          <p:cNvSpPr txBox="1"/>
          <p:nvPr userDrawn="1"/>
        </p:nvSpPr>
        <p:spPr bwMode="auto">
          <a:xfrm>
            <a:off x="1325880" y="6342476"/>
            <a:ext cx="3143250" cy="134524"/>
          </a:xfrm>
          <a:prstGeom prst="rect">
            <a:avLst/>
          </a:prstGeom>
          <a:noFill/>
        </p:spPr>
        <p:txBody>
          <a:bodyPr wrap="square" lIns="0" tIns="0" rIns="0" bIns="0" rtlCol="0" anchor="b" anchorCtr="0">
            <a:spAutoFit/>
          </a:bodyPr>
          <a:lstStyle/>
          <a:p>
            <a:pPr defTabSz="366294"/>
            <a:r>
              <a:rPr lang="en-US" sz="437" dirty="0">
                <a:solidFill>
                  <a:srgbClr val="FFFFFF">
                    <a:alpha val="40000"/>
                  </a:srgbClr>
                </a:solidFill>
                <a:latin typeface="Univers for KPMG Light"/>
                <a:cs typeface="Univers for KPMG Light"/>
              </a:rPr>
              <a:t>© 2015 KPMG LLP, a Delaware limited liability partnership and the U.S. member firm of the KPMG network of independent member firms affiliated with KPMG International Cooperative (“KPMG International”), a Swiss entity. All rights reserved.</a:t>
            </a:r>
          </a:p>
        </p:txBody>
      </p:sp>
    </p:spTree>
    <p:extLst>
      <p:ext uri="{BB962C8B-B14F-4D97-AF65-F5344CB8AC3E}">
        <p14:creationId xmlns:p14="http://schemas.microsoft.com/office/powerpoint/2010/main" val="202256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auto">
          <a:xfrm>
            <a:off x="748800" y="1330126"/>
            <a:ext cx="76464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auto"/>
        <p:txBody>
          <a:bodyPr/>
          <a:lstStyle/>
          <a:p>
            <a:r>
              <a:rPr lang="en-US" noProof="0"/>
              <a:t>Click to edit Master title style</a:t>
            </a:r>
            <a:endParaRPr lang="en-US" noProof="0" dirty="0"/>
          </a:p>
        </p:txBody>
      </p:sp>
    </p:spTree>
    <p:extLst>
      <p:ext uri="{BB962C8B-B14F-4D97-AF65-F5344CB8AC3E}">
        <p14:creationId xmlns:p14="http://schemas.microsoft.com/office/powerpoint/2010/main" val="2604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bwMode="auto">
          <a:xfrm>
            <a:off x="752400" y="1330126"/>
            <a:ext cx="3726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bwMode="auto">
          <a:xfrm>
            <a:off x="4665600" y="1330126"/>
            <a:ext cx="3726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09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bwMode="auto">
          <a:xfrm>
            <a:off x="752400" y="1330126"/>
            <a:ext cx="3726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bwMode="auto">
          <a:xfrm>
            <a:off x="4665600" y="1330126"/>
            <a:ext cx="3726000" cy="45468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146885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48800" y="431800"/>
            <a:ext cx="7646400" cy="533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auto">
          <a:xfrm>
            <a:off x="752401" y="1331360"/>
            <a:ext cx="7645853" cy="454556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9" name="Shape 8"/>
          <p:cNvSpPr txBox="1">
            <a:spLocks/>
          </p:cNvSpPr>
          <p:nvPr userDrawn="1"/>
        </p:nvSpPr>
        <p:spPr bwMode="auto">
          <a:xfrm>
            <a:off x="8711401" y="6637796"/>
            <a:ext cx="33724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750" noProof="0" smtClean="0">
                <a:solidFill>
                  <a:schemeClr val="tx2"/>
                </a:solidFill>
                <a:latin typeface="+mn-lt"/>
                <a:ea typeface="Arial"/>
                <a:cs typeface="Arial" panose="020B0604020202020204" pitchFamily="34" charset="0"/>
              </a:rPr>
              <a:pPr algn="r"/>
              <a:t>‹#›</a:t>
            </a:fld>
            <a:endParaRPr lang="en-US" sz="750" noProof="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675" r:id="rId3"/>
    <p:sldLayoutId id="2147483707" r:id="rId4"/>
    <p:sldLayoutId id="2147483680" r:id="rId5"/>
    <p:sldLayoutId id="2147483666" r:id="rId6"/>
    <p:sldLayoutId id="2147483664" r:id="rId7"/>
    <p:sldLayoutId id="2147483689" r:id="rId8"/>
    <p:sldLayoutId id="2147483690" r:id="rId9"/>
    <p:sldLayoutId id="2147483691" r:id="rId10"/>
    <p:sldLayoutId id="2147483692" r:id="rId11"/>
    <p:sldLayoutId id="2147483693" r:id="rId12"/>
    <p:sldLayoutId id="2147483701" r:id="rId13"/>
    <p:sldLayoutId id="2147483697" r:id="rId14"/>
    <p:sldLayoutId id="2147483698" r:id="rId15"/>
    <p:sldLayoutId id="2147483699" r:id="rId16"/>
    <p:sldLayoutId id="2147483700" r:id="rId17"/>
    <p:sldLayoutId id="2147483682" r:id="rId18"/>
    <p:sldLayoutId id="2147483684" r:id="rId19"/>
    <p:sldLayoutId id="2147483708" r:id="rId20"/>
    <p:sldLayoutId id="2147483667" r:id="rId21"/>
  </p:sldLayoutIdLst>
  <p:txStyles>
    <p:titleStyle>
      <a:lvl1pPr algn="l" defTabSz="685800" rtl="0" eaLnBrk="1" latinLnBrk="0" hangingPunct="1">
        <a:lnSpc>
          <a:spcPct val="70000"/>
        </a:lnSpc>
        <a:spcBef>
          <a:spcPct val="0"/>
        </a:spcBef>
        <a:buNone/>
        <a:defRPr sz="405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450"/>
        </a:spcAft>
        <a:buFontTx/>
        <a:buNone/>
        <a:defRPr sz="1125" b="1" kern="1200">
          <a:solidFill>
            <a:schemeClr val="tx2"/>
          </a:solidFill>
          <a:latin typeface="+mn-lt"/>
          <a:ea typeface="+mn-ea"/>
          <a:cs typeface="+mn-cs"/>
        </a:defRPr>
      </a:lvl1pPr>
      <a:lvl2pPr marL="0" indent="0" algn="l" defTabSz="685800" rtl="0" eaLnBrk="1" latinLnBrk="0" hangingPunct="1">
        <a:lnSpc>
          <a:spcPct val="100000"/>
        </a:lnSpc>
        <a:spcBef>
          <a:spcPts val="0"/>
        </a:spcBef>
        <a:spcAft>
          <a:spcPts val="450"/>
        </a:spcAft>
        <a:buFontTx/>
        <a:buNone/>
        <a:defRPr sz="1125" kern="1200">
          <a:solidFill>
            <a:schemeClr val="tx2"/>
          </a:solidFill>
          <a:latin typeface="+mn-lt"/>
          <a:ea typeface="+mn-ea"/>
          <a:cs typeface="+mn-cs"/>
        </a:defRPr>
      </a:lvl2pPr>
      <a:lvl3pPr marL="213300" indent="-2133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3pPr>
      <a:lvl4pPr marL="432000" indent="-1728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4pPr>
      <a:lvl5pPr marL="618300" indent="-2133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baseline="0">
          <a:solidFill>
            <a:schemeClr val="tx2"/>
          </a:solidFill>
          <a:latin typeface="+mn-lt"/>
          <a:ea typeface="+mn-ea"/>
          <a:cs typeface="+mn-cs"/>
        </a:defRPr>
      </a:lvl5pPr>
      <a:lvl6pPr marL="823500" indent="-1728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6pPr>
      <a:lvl7pPr marL="1028700" indent="-2133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7pPr>
      <a:lvl8pPr marL="1233900" indent="-17145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470" userDrawn="1">
          <p15:clr>
            <a:srgbClr val="F26B43"/>
          </p15:clr>
        </p15:guide>
        <p15:guide id="3" pos="5291"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auto">
          <a:xfrm>
            <a:off x="293812" y="1409699"/>
            <a:ext cx="8503920" cy="475488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7"/>
          <p:cNvGrpSpPr/>
          <p:nvPr/>
        </p:nvGrpSpPr>
        <p:grpSpPr bwMode="auto">
          <a:xfrm>
            <a:off x="179512" y="1124744"/>
            <a:ext cx="8712968" cy="4968552"/>
            <a:chOff x="179512" y="1124744"/>
            <a:chExt cx="8712968" cy="4968552"/>
          </a:xfrm>
          <a:noFill/>
        </p:grpSpPr>
        <p:sp>
          <p:nvSpPr>
            <p:cNvPr id="29" name="Rectangle 28"/>
            <p:cNvSpPr>
              <a:spLocks noChangeArrowheads="1"/>
            </p:cNvSpPr>
            <p:nvPr userDrawn="1"/>
          </p:nvSpPr>
          <p:spPr bwMode="auto">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sz="1350" dirty="0">
                <a:solidFill>
                  <a:srgbClr val="000000"/>
                </a:solidFill>
                <a:cs typeface="Arial" panose="020B0604020202020204" pitchFamily="34" charset="0"/>
              </a:endParaRPr>
            </a:p>
          </p:txBody>
        </p:sp>
        <p:sp>
          <p:nvSpPr>
            <p:cNvPr id="30" name="Rectangle 29"/>
            <p:cNvSpPr>
              <a:spLocks noChangeArrowheads="1"/>
            </p:cNvSpPr>
            <p:nvPr userDrawn="1"/>
          </p:nvSpPr>
          <p:spPr bwMode="auto">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sz="1350" dirty="0">
                <a:solidFill>
                  <a:srgbClr val="000000"/>
                </a:solidFill>
                <a:cs typeface="Arial" panose="020B0604020202020204" pitchFamily="34" charset="0"/>
              </a:endParaRPr>
            </a:p>
          </p:txBody>
        </p:sp>
        <p:sp>
          <p:nvSpPr>
            <p:cNvPr id="31" name="Rectangle 30"/>
            <p:cNvSpPr>
              <a:spLocks noChangeArrowheads="1"/>
            </p:cNvSpPr>
            <p:nvPr userDrawn="1"/>
          </p:nvSpPr>
          <p:spPr bwMode="auto">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sz="1350" dirty="0">
                <a:solidFill>
                  <a:srgbClr val="000000"/>
                </a:solidFill>
                <a:cs typeface="Arial" panose="020B0604020202020204" pitchFamily="34" charset="0"/>
              </a:endParaRPr>
            </a:p>
          </p:txBody>
        </p:sp>
        <p:sp>
          <p:nvSpPr>
            <p:cNvPr id="32" name="Rectangle 31"/>
            <p:cNvSpPr>
              <a:spLocks noChangeArrowheads="1"/>
            </p:cNvSpPr>
            <p:nvPr userDrawn="1"/>
          </p:nvSpPr>
          <p:spPr bwMode="auto">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sz="1350" dirty="0">
                <a:solidFill>
                  <a:srgbClr val="000000"/>
                </a:solidFill>
                <a:cs typeface="Arial" panose="020B0604020202020204" pitchFamily="34" charset="0"/>
              </a:endParaRPr>
            </a:p>
          </p:txBody>
        </p:sp>
        <p:sp>
          <p:nvSpPr>
            <p:cNvPr id="33" name="Rectangle 32"/>
            <p:cNvSpPr>
              <a:spLocks noChangeArrowheads="1"/>
            </p:cNvSpPr>
            <p:nvPr userDrawn="1"/>
          </p:nvSpPr>
          <p:spPr bwMode="auto">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sz="1350" dirty="0">
                <a:solidFill>
                  <a:srgbClr val="000000"/>
                </a:solidFill>
                <a:cs typeface="Arial" panose="020B0604020202020204" pitchFamily="34" charset="0"/>
              </a:endParaRPr>
            </a:p>
          </p:txBody>
        </p:sp>
      </p:grpSp>
      <p:grpSp>
        <p:nvGrpSpPr>
          <p:cNvPr id="3" name="Group 47"/>
          <p:cNvGrpSpPr/>
          <p:nvPr/>
        </p:nvGrpSpPr>
        <p:grpSpPr bwMode="auto">
          <a:xfrm>
            <a:off x="0" y="836712"/>
            <a:ext cx="9144000" cy="5544616"/>
            <a:chOff x="0" y="836712"/>
            <a:chExt cx="9144000" cy="5544616"/>
          </a:xfrm>
          <a:noFill/>
        </p:grpSpPr>
        <p:sp>
          <p:nvSpPr>
            <p:cNvPr id="24" name="Rectangle 23"/>
            <p:cNvSpPr>
              <a:spLocks noChangeArrowheads="1"/>
            </p:cNvSpPr>
            <p:nvPr userDrawn="1"/>
          </p:nvSpPr>
          <p:spPr bwMode="auto">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sz="1350" dirty="0">
                <a:solidFill>
                  <a:srgbClr val="000000"/>
                </a:solidFill>
                <a:cs typeface="Arial" panose="020B0604020202020204" pitchFamily="34" charset="0"/>
              </a:endParaRPr>
            </a:p>
          </p:txBody>
        </p:sp>
        <p:sp>
          <p:nvSpPr>
            <p:cNvPr id="25" name="Rectangle 5"/>
            <p:cNvSpPr>
              <a:spLocks noChangeArrowheads="1"/>
            </p:cNvSpPr>
            <p:nvPr userDrawn="1"/>
          </p:nvSpPr>
          <p:spPr bwMode="auto">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sz="1350" dirty="0">
                <a:solidFill>
                  <a:srgbClr val="000000"/>
                </a:solidFill>
                <a:cs typeface="Arial" panose="020B0604020202020204" pitchFamily="34" charset="0"/>
              </a:endParaRPr>
            </a:p>
          </p:txBody>
        </p:sp>
        <p:sp>
          <p:nvSpPr>
            <p:cNvPr id="26" name="Rectangle 4"/>
            <p:cNvSpPr/>
            <p:nvPr userDrawn="1"/>
          </p:nvSpPr>
          <p:spPr bwMode="auto">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sz="1350" dirty="0">
                <a:solidFill>
                  <a:srgbClr val="000000"/>
                </a:solidFill>
                <a:cs typeface="Arial" panose="020B0604020202020204" pitchFamily="34" charset="0"/>
              </a:endParaRPr>
            </a:p>
          </p:txBody>
        </p:sp>
        <p:sp>
          <p:nvSpPr>
            <p:cNvPr id="27" name="Rectangle 26"/>
            <p:cNvSpPr/>
            <p:nvPr userDrawn="1"/>
          </p:nvSpPr>
          <p:spPr bwMode="auto">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sz="1350" dirty="0">
                <a:solidFill>
                  <a:srgbClr val="000000"/>
                </a:solidFill>
                <a:cs typeface="Arial" panose="020B0604020202020204" pitchFamily="34" charset="0"/>
              </a:endParaRPr>
            </a:p>
          </p:txBody>
        </p:sp>
      </p:grpSp>
      <p:sp>
        <p:nvSpPr>
          <p:cNvPr id="34" name="Line 10"/>
          <p:cNvSpPr>
            <a:spLocks noChangeShapeType="1"/>
          </p:cNvSpPr>
          <p:nvPr/>
        </p:nvSpPr>
        <p:spPr bwMode="auto">
          <a:xfrm>
            <a:off x="179512" y="6381332"/>
            <a:ext cx="8712968" cy="0"/>
          </a:xfrm>
          <a:prstGeom prst="line">
            <a:avLst/>
          </a:prstGeom>
          <a:noFill/>
          <a:ln w="6350">
            <a:solidFill>
              <a:srgbClr val="747678"/>
            </a:solidFill>
            <a:round/>
            <a:headEnd/>
            <a:tailEnd/>
          </a:ln>
        </p:spPr>
        <p:txBody>
          <a:bodyPr/>
          <a:lstStyle/>
          <a:p>
            <a:endParaRPr lang="en-GB" sz="1350" dirty="0">
              <a:solidFill>
                <a:srgbClr val="000000"/>
              </a:solidFill>
              <a:cs typeface="Arial" panose="020B0604020202020204" pitchFamily="34" charset="0"/>
            </a:endParaRPr>
          </a:p>
        </p:txBody>
      </p:sp>
      <p:sp>
        <p:nvSpPr>
          <p:cNvPr id="35" name="Text Box 8"/>
          <p:cNvSpPr txBox="1">
            <a:spLocks noChangeArrowheads="1"/>
          </p:cNvSpPr>
          <p:nvPr/>
        </p:nvSpPr>
        <p:spPr bwMode="auto">
          <a:xfrm>
            <a:off x="179511" y="6381329"/>
            <a:ext cx="6068890" cy="193027"/>
          </a:xfrm>
          <a:prstGeom prst="rect">
            <a:avLst/>
          </a:prstGeom>
          <a:noFill/>
          <a:ln w="9525">
            <a:noFill/>
            <a:miter lim="800000"/>
            <a:headEnd/>
            <a:tailEnd/>
          </a:ln>
          <a:effectLst/>
        </p:spPr>
        <p:txBody>
          <a:bodyPr wrap="square" lIns="0" tIns="54000" rIns="0" bIns="0">
            <a:spAutoFit/>
          </a:bodyPr>
          <a:lstStyle/>
          <a:p>
            <a:pPr>
              <a:spcBef>
                <a:spcPct val="40000"/>
              </a:spcBef>
            </a:pPr>
            <a:r>
              <a:rPr lang="en-US" sz="450" dirty="0">
                <a:solidFill>
                  <a:srgbClr val="747678"/>
                </a:solidFill>
                <a:cs typeface="Arial" panose="020B0604020202020204" pitchFamily="34" charset="0"/>
              </a:rPr>
              <a:t>© 2016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vis‑à‑vis third parties, nor does KPMG International have any such authority to obligate or bind any member firm. All rights reserved. NDPPS 539359</a:t>
            </a:r>
          </a:p>
        </p:txBody>
      </p:sp>
      <p:sp>
        <p:nvSpPr>
          <p:cNvPr id="46" name="Title Placeholder 45"/>
          <p:cNvSpPr>
            <a:spLocks noGrp="1"/>
          </p:cNvSpPr>
          <p:nvPr>
            <p:ph type="title"/>
          </p:nvPr>
        </p:nvSpPr>
        <p:spPr bwMode="auto">
          <a:xfrm>
            <a:off x="293812" y="1928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a:t>Click to edit Master title style</a:t>
            </a:r>
            <a:endParaRPr lang="en-GB" dirty="0"/>
          </a:p>
        </p:txBody>
      </p:sp>
      <p:sp>
        <p:nvSpPr>
          <p:cNvPr id="20" name="Rectangle 19"/>
          <p:cNvSpPr/>
          <p:nvPr userDrawn="1"/>
        </p:nvSpPr>
        <p:spPr bwMode="auto">
          <a:xfrm>
            <a:off x="8388424" y="6381332"/>
            <a:ext cx="504056" cy="280800"/>
          </a:xfrm>
          <a:prstGeom prst="rect">
            <a:avLst/>
          </a:prstGeom>
          <a:ln>
            <a:miter lim="800000"/>
            <a:headEnd/>
            <a:tailEnd/>
          </a:ln>
        </p:spPr>
        <p:txBody>
          <a:bodyPr vert="horz" wrap="square" lIns="54000" tIns="54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675" smtClean="0">
                <a:solidFill>
                  <a:srgbClr val="747678"/>
                </a:solidFill>
                <a:cs typeface="Arial" panose="020B0604020202020204" pitchFamily="34" charset="0"/>
              </a:rPr>
              <a:pPr algn="r" fontAlgn="base">
                <a:spcBef>
                  <a:spcPct val="40000"/>
                </a:spcBef>
                <a:spcAft>
                  <a:spcPct val="0"/>
                </a:spcAft>
              </a:pPr>
              <a:t>‹#›</a:t>
            </a:fld>
            <a:endParaRPr lang="en-US" sz="675" dirty="0">
              <a:solidFill>
                <a:srgbClr val="747678"/>
              </a:solidFill>
              <a:cs typeface="Arial" panose="020B0604020202020204" pitchFamily="34" charset="0"/>
            </a:endParaRPr>
          </a:p>
        </p:txBody>
      </p:sp>
      <p:sp>
        <p:nvSpPr>
          <p:cNvPr id="21" name="Footer Placeholder 20"/>
          <p:cNvSpPr>
            <a:spLocks noGrp="1"/>
          </p:cNvSpPr>
          <p:nvPr>
            <p:ph type="ftr" sz="quarter" idx="3"/>
          </p:nvPr>
        </p:nvSpPr>
        <p:spPr bwMode="auto">
          <a:xfrm>
            <a:off x="7086601" y="6375403"/>
            <a:ext cx="1494643" cy="300971"/>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07253153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Lst>
  <p:txStyles>
    <p:titleStyle>
      <a:lvl1pPr algn="l" defTabSz="685800" rtl="0" eaLnBrk="1" latinLnBrk="0" hangingPunct="1">
        <a:spcBef>
          <a:spcPct val="0"/>
        </a:spcBef>
        <a:buNone/>
        <a:defRPr lang="en-GB" sz="1500" b="1" kern="1200" noProof="0" dirty="0" smtClean="0">
          <a:solidFill>
            <a:schemeClr val="bg1"/>
          </a:solidFill>
          <a:latin typeface="Arial" panose="020B0604020202020204" pitchFamily="34" charset="0"/>
          <a:ea typeface="+mj-ea"/>
          <a:cs typeface="Arial" panose="020B0604020202020204" pitchFamily="34" charset="0"/>
        </a:defRPr>
      </a:lvl1pPr>
      <a:lvl2pPr eaLnBrk="1" hangingPunct="1">
        <a:defRPr lang="en-GB" sz="1350" b="1" kern="1200" noProof="0" dirty="0">
          <a:solidFill>
            <a:schemeClr val="bg1"/>
          </a:solidFill>
          <a:latin typeface="Arial" pitchFamily="34" charset="0"/>
          <a:ea typeface="+mj-ea"/>
          <a:cs typeface="Arial" pitchFamily="34" charset="0"/>
        </a:defRPr>
      </a:lvl2pPr>
      <a:lvl3pPr eaLnBrk="1" hangingPunct="1">
        <a:defRPr lang="en-GB" sz="1350" b="1" kern="1200" noProof="0" dirty="0">
          <a:solidFill>
            <a:schemeClr val="bg1"/>
          </a:solidFill>
          <a:latin typeface="Arial" pitchFamily="34" charset="0"/>
          <a:ea typeface="+mj-ea"/>
          <a:cs typeface="Arial" pitchFamily="34" charset="0"/>
        </a:defRPr>
      </a:lvl3pPr>
      <a:lvl4pPr eaLnBrk="1" hangingPunct="1">
        <a:defRPr lang="en-GB" sz="1350" b="1" kern="1200" noProof="0" dirty="0">
          <a:solidFill>
            <a:schemeClr val="bg1"/>
          </a:solidFill>
          <a:latin typeface="Arial" pitchFamily="34" charset="0"/>
          <a:ea typeface="+mj-ea"/>
          <a:cs typeface="Arial" pitchFamily="34" charset="0"/>
        </a:defRPr>
      </a:lvl4pPr>
      <a:lvl5pPr eaLnBrk="1" hangingPunct="1">
        <a:defRPr lang="en-GB" sz="1350" b="1" kern="1200" noProof="0" dirty="0">
          <a:solidFill>
            <a:schemeClr val="bg1"/>
          </a:solidFill>
          <a:latin typeface="Arial" pitchFamily="34" charset="0"/>
          <a:ea typeface="+mj-ea"/>
          <a:cs typeface="Arial" pitchFamily="34" charset="0"/>
        </a:defRPr>
      </a:lvl5pPr>
      <a:lvl6pPr eaLnBrk="1" hangingPunct="1">
        <a:defRPr lang="en-GB" sz="1350" b="1" kern="1200" noProof="0" dirty="0">
          <a:solidFill>
            <a:schemeClr val="bg1"/>
          </a:solidFill>
          <a:latin typeface="Arial" pitchFamily="34" charset="0"/>
          <a:ea typeface="+mj-ea"/>
          <a:cs typeface="Arial" pitchFamily="34" charset="0"/>
        </a:defRPr>
      </a:lvl6pPr>
      <a:lvl7pPr eaLnBrk="1" hangingPunct="1">
        <a:defRPr lang="en-GB" sz="1350" b="1" kern="1200" noProof="0" dirty="0">
          <a:solidFill>
            <a:schemeClr val="bg1"/>
          </a:solidFill>
          <a:latin typeface="Arial" pitchFamily="34" charset="0"/>
          <a:ea typeface="+mj-ea"/>
          <a:cs typeface="Arial" pitchFamily="34" charset="0"/>
        </a:defRPr>
      </a:lvl7pPr>
      <a:lvl8pPr eaLnBrk="1" hangingPunct="1">
        <a:defRPr lang="en-GB" sz="1350" b="1" kern="1200" noProof="0" dirty="0">
          <a:solidFill>
            <a:schemeClr val="bg1"/>
          </a:solidFill>
          <a:latin typeface="Arial" pitchFamily="34" charset="0"/>
          <a:ea typeface="+mj-ea"/>
          <a:cs typeface="Arial" pitchFamily="34" charset="0"/>
        </a:defRPr>
      </a:lvl8pPr>
      <a:lvl9pPr eaLnBrk="1" hangingPunct="1">
        <a:defRPr lang="en-GB" sz="1350" b="1" kern="1200" noProof="0" dirty="0">
          <a:solidFill>
            <a:schemeClr val="bg1"/>
          </a:solidFill>
          <a:latin typeface="Arial" pitchFamily="34" charset="0"/>
          <a:ea typeface="+mj-ea"/>
          <a:cs typeface="Arial" pitchFamily="34" charset="0"/>
        </a:defRPr>
      </a:lvl9pPr>
    </p:titleStyle>
    <p:bodyStyle>
      <a:lvl1pPr marL="0" indent="0" algn="l" defTabSz="685800" rtl="0" eaLnBrk="1" latinLnBrk="0" hangingPunct="1">
        <a:lnSpc>
          <a:spcPct val="100000"/>
        </a:lnSpc>
        <a:spcBef>
          <a:spcPts val="900"/>
        </a:spcBef>
        <a:buFont typeface="Arial" pitchFamily="34" charset="0"/>
        <a:buNone/>
        <a:defRPr lang="en-US" sz="1200" b="1" kern="1200" noProof="0" dirty="0" smtClean="0">
          <a:solidFill>
            <a:srgbClr val="00338D"/>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900"/>
        </a:spcBef>
        <a:buFont typeface="Arial" pitchFamily="34" charset="0"/>
        <a:buNone/>
        <a:defRPr lang="en-US" sz="1200" b="0" kern="1200" noProof="0" dirty="0" smtClean="0">
          <a:solidFill>
            <a:schemeClr val="tx1"/>
          </a:solidFill>
          <a:latin typeface="Arial" panose="020B0604020202020204" pitchFamily="34" charset="0"/>
          <a:ea typeface="+mn-ea"/>
          <a:cs typeface="Arial" panose="020B0604020202020204" pitchFamily="34" charset="0"/>
        </a:defRPr>
      </a:lvl2pPr>
      <a:lvl3pPr marL="204788" indent="-204788" algn="l" defTabSz="685800" rtl="0" eaLnBrk="1" latinLnBrk="0" hangingPunct="1">
        <a:lnSpc>
          <a:spcPct val="100000"/>
        </a:lnSpc>
        <a:spcBef>
          <a:spcPts val="900"/>
        </a:spcBef>
        <a:buClr>
          <a:srgbClr val="97989A"/>
        </a:buClr>
        <a:buSzPct val="80000"/>
        <a:buFont typeface="Wingdings" pitchFamily="2" charset="2"/>
        <a:buChar char="n"/>
        <a:defRPr lang="en-US" sz="1200" b="0" kern="1200" noProof="0" dirty="0" smtClean="0">
          <a:solidFill>
            <a:schemeClr val="tx1"/>
          </a:solidFill>
          <a:latin typeface="Arial" panose="020B0604020202020204" pitchFamily="34" charset="0"/>
          <a:ea typeface="+mn-ea"/>
          <a:cs typeface="Arial" panose="020B0604020202020204" pitchFamily="34" charset="0"/>
        </a:defRPr>
      </a:lvl3pPr>
      <a:lvl4pPr marL="402431" indent="-197644" algn="l" defTabSz="685800" rtl="0" eaLnBrk="1" latinLnBrk="0" hangingPunct="1">
        <a:lnSpc>
          <a:spcPct val="100000"/>
        </a:lnSpc>
        <a:spcBef>
          <a:spcPts val="900"/>
        </a:spcBef>
        <a:buClr>
          <a:srgbClr val="97989A"/>
        </a:buClr>
        <a:buSzPct val="80000"/>
        <a:buFont typeface="Arial" pitchFamily="34" charset="0"/>
        <a:buChar char="–"/>
        <a:tabLst/>
        <a:defRPr lang="en-US" sz="1200" b="0" kern="1200" noProof="0" dirty="0" smtClean="0">
          <a:solidFill>
            <a:schemeClr val="tx1"/>
          </a:solidFill>
          <a:latin typeface="Arial" panose="020B0604020202020204" pitchFamily="34" charset="0"/>
          <a:ea typeface="+mn-ea"/>
          <a:cs typeface="Arial" panose="020B0604020202020204" pitchFamily="34" charset="0"/>
        </a:defRPr>
      </a:lvl4pPr>
      <a:lvl5pPr marL="607219" indent="-203597" algn="l" defTabSz="685800" rtl="0" eaLnBrk="1" latinLnBrk="0" hangingPunct="1">
        <a:lnSpc>
          <a:spcPct val="100000"/>
        </a:lnSpc>
        <a:spcBef>
          <a:spcPts val="900"/>
        </a:spcBef>
        <a:buClr>
          <a:srgbClr val="97989A"/>
        </a:buClr>
        <a:buSzPct val="80000"/>
        <a:buFont typeface="Wingdings" pitchFamily="2" charset="2"/>
        <a:buChar char="n"/>
        <a:tabLst/>
        <a:defRPr lang="en-GB" sz="1200" b="0" kern="1200" baseline="0" noProof="0" dirty="0" smtClean="0">
          <a:solidFill>
            <a:schemeClr val="tx1"/>
          </a:solidFill>
          <a:latin typeface="Arial" panose="020B0604020202020204" pitchFamily="34" charset="0"/>
          <a:ea typeface="+mn-ea"/>
          <a:cs typeface="Arial" panose="020B0604020202020204" pitchFamily="34" charset="0"/>
        </a:defRPr>
      </a:lvl5pPr>
      <a:lvl6pPr marL="812006" indent="-204788" algn="l" defTabSz="670322" rtl="0" eaLnBrk="1" latinLnBrk="0" hangingPunct="1">
        <a:lnSpc>
          <a:spcPct val="100000"/>
        </a:lnSpc>
        <a:spcBef>
          <a:spcPts val="900"/>
        </a:spcBef>
        <a:buClr>
          <a:srgbClr val="97989A"/>
        </a:buClr>
        <a:buFont typeface="Arial" pitchFamily="34" charset="0"/>
        <a:buChar char="–"/>
        <a:defRPr lang="en-GB" sz="1200" kern="1200" dirty="0" smtClean="0">
          <a:solidFill>
            <a:schemeClr val="tx1"/>
          </a:solidFill>
          <a:latin typeface="Arial"/>
          <a:ea typeface="+mn-ea"/>
          <a:cs typeface="Arial" pitchFamily="34" charset="0"/>
        </a:defRPr>
      </a:lvl6pPr>
      <a:lvl7pPr marL="1008460" indent="-200025" algn="l" defTabSz="685800" rtl="0" eaLnBrk="1" latinLnBrk="0" hangingPunct="1">
        <a:lnSpc>
          <a:spcPct val="100000"/>
        </a:lnSpc>
        <a:spcBef>
          <a:spcPts val="900"/>
        </a:spcBef>
        <a:buClr>
          <a:srgbClr val="97989A"/>
        </a:buClr>
        <a:buFont typeface="Arial" pitchFamily="34" charset="0"/>
        <a:buChar char="■"/>
        <a:defRPr lang="en-GB" sz="1200" kern="1200" baseline="0" dirty="0" smtClean="0">
          <a:solidFill>
            <a:schemeClr val="tx1"/>
          </a:solidFill>
          <a:latin typeface="Arial"/>
          <a:ea typeface="+mn-ea"/>
          <a:cs typeface="Arial" pitchFamily="34" charset="0"/>
        </a:defRPr>
      </a:lvl7pPr>
      <a:lvl8pPr marL="1214438" indent="-205979" algn="l" defTabSz="685800" rtl="0" eaLnBrk="1" latinLnBrk="0" hangingPunct="1">
        <a:lnSpc>
          <a:spcPct val="100000"/>
        </a:lnSpc>
        <a:spcBef>
          <a:spcPts val="900"/>
        </a:spcBef>
        <a:buClr>
          <a:srgbClr val="97989A"/>
        </a:buClr>
        <a:buFont typeface="Arial" pitchFamily="34" charset="0"/>
        <a:buChar char="–"/>
        <a:defRPr lang="en-GB" sz="1200" kern="1200" dirty="0" smtClean="0">
          <a:solidFill>
            <a:schemeClr val="tx1"/>
          </a:solidFill>
          <a:latin typeface="Arial"/>
          <a:ea typeface="+mn-ea"/>
          <a:cs typeface="+mn-cs"/>
        </a:defRPr>
      </a:lvl8pPr>
      <a:lvl9pPr marL="1407319" indent="-192881" algn="l" defTabSz="685800" rtl="0" eaLnBrk="1" latinLnBrk="0" hangingPunct="1">
        <a:lnSpc>
          <a:spcPct val="100000"/>
        </a:lnSpc>
        <a:spcBef>
          <a:spcPts val="900"/>
        </a:spcBef>
        <a:buClr>
          <a:srgbClr val="97989A"/>
        </a:buClr>
        <a:buFont typeface="Arial" pitchFamily="34" charset="0"/>
        <a:buChar char="■"/>
        <a:defRPr lang="en-GB" sz="1200" kern="1200" dirty="0" smtClean="0">
          <a:solidFill>
            <a:schemeClr val="tx1"/>
          </a:solidFill>
          <a:latin typeface="Arial"/>
          <a:ea typeface="+mn-ea"/>
          <a:cs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2" userDrawn="1">
          <p15:clr>
            <a:srgbClr val="F26B43"/>
          </p15:clr>
        </p15:guide>
        <p15:guide id="2" pos="135" userDrawn="1">
          <p15:clr>
            <a:srgbClr val="F26B43"/>
          </p15:clr>
        </p15:guide>
        <p15:guide id="3" orient="horz" pos="3888" userDrawn="1">
          <p15:clr>
            <a:srgbClr val="F26B43"/>
          </p15:clr>
        </p15:guide>
        <p15:guide id="4" pos="41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bwMode="auto">
          <a:xfrm>
            <a:off x="8286750" y="6233160"/>
            <a:ext cx="285750" cy="251460"/>
          </a:xfrm>
          <a:prstGeom prst="rect">
            <a:avLst/>
          </a:prstGeom>
        </p:spPr>
        <p:txBody>
          <a:bodyPr lIns="0" tIns="0" rIns="0" bIns="0" anchor="b" anchorCtr="0">
            <a:noAutofit/>
          </a:bodyPr>
          <a:lstStyle>
            <a:lvl1pPr algn="r">
              <a:defRPr sz="437">
                <a:solidFill>
                  <a:srgbClr val="00338D"/>
                </a:solidFill>
              </a:defRPr>
            </a:lvl1pPr>
          </a:lstStyle>
          <a:p>
            <a:pPr defTabSz="366294"/>
            <a:fld id="{6FB6EF3F-FF5F-2148-9E03-7E3C61E65504}" type="slidenum">
              <a:rPr lang="en-US" smtClean="0"/>
              <a:pPr defTabSz="366294"/>
              <a:t>‹#›</a:t>
            </a:fld>
            <a:endParaRPr lang="en-US" dirty="0"/>
          </a:p>
        </p:txBody>
      </p:sp>
    </p:spTree>
    <p:extLst>
      <p:ext uri="{BB962C8B-B14F-4D97-AF65-F5344CB8AC3E}">
        <p14:creationId xmlns:p14="http://schemas.microsoft.com/office/powerpoint/2010/main" val="354565900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hdr="0" ftr="0"/>
  <p:txStyles>
    <p:titleStyle>
      <a:lvl1pPr algn="ctr" defTabSz="457182" rtl="0" eaLnBrk="1" latinLnBrk="0" hangingPunct="1">
        <a:spcBef>
          <a:spcPct val="0"/>
        </a:spcBef>
        <a:buNone/>
        <a:defRPr sz="4375" kern="1200">
          <a:solidFill>
            <a:schemeClr val="tx1"/>
          </a:solidFill>
          <a:latin typeface="+mj-lt"/>
          <a:ea typeface="+mj-ea"/>
          <a:cs typeface="+mj-cs"/>
        </a:defRPr>
      </a:lvl1pPr>
    </p:titleStyle>
    <p:bodyStyle>
      <a:lvl1pPr marL="342887" indent="-342887" algn="l" defTabSz="457182" rtl="0" eaLnBrk="1" latinLnBrk="0" hangingPunct="1">
        <a:spcBef>
          <a:spcPct val="20000"/>
        </a:spcBef>
        <a:buFont typeface="Arial"/>
        <a:buChar char="•"/>
        <a:defRPr sz="3188" kern="1200">
          <a:solidFill>
            <a:schemeClr val="tx1"/>
          </a:solidFill>
          <a:latin typeface="+mn-lt"/>
          <a:ea typeface="+mn-ea"/>
          <a:cs typeface="+mn-cs"/>
        </a:defRPr>
      </a:lvl1pPr>
      <a:lvl2pPr marL="742920" indent="-285739" algn="l" defTabSz="457182" rtl="0" eaLnBrk="1" latinLnBrk="0" hangingPunct="1">
        <a:spcBef>
          <a:spcPct val="20000"/>
        </a:spcBef>
        <a:buFont typeface="Arial"/>
        <a:buChar char="–"/>
        <a:defRPr sz="2813" kern="1200">
          <a:solidFill>
            <a:schemeClr val="tx1"/>
          </a:solidFill>
          <a:latin typeface="+mn-lt"/>
          <a:ea typeface="+mn-ea"/>
          <a:cs typeface="+mn-cs"/>
        </a:defRPr>
      </a:lvl2pPr>
      <a:lvl3pPr marL="1142954" indent="-228591" algn="l" defTabSz="457182" rtl="0" eaLnBrk="1" latinLnBrk="0" hangingPunct="1">
        <a:spcBef>
          <a:spcPct val="20000"/>
        </a:spcBef>
        <a:buFont typeface="Arial"/>
        <a:buChar char="•"/>
        <a:defRPr sz="2375" kern="1200">
          <a:solidFill>
            <a:schemeClr val="tx1"/>
          </a:solidFill>
          <a:latin typeface="+mn-lt"/>
          <a:ea typeface="+mn-ea"/>
          <a:cs typeface="+mn-cs"/>
        </a:defRPr>
      </a:lvl3pPr>
      <a:lvl4pPr marL="1600136" indent="-228591"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8" indent="-228591"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500"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2"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13" kern="1200">
          <a:solidFill>
            <a:schemeClr val="tx1"/>
          </a:solidFill>
          <a:latin typeface="+mn-lt"/>
          <a:ea typeface="+mn-ea"/>
          <a:cs typeface="+mn-cs"/>
        </a:defRPr>
      </a:lvl1pPr>
      <a:lvl2pPr marL="457182" algn="l" defTabSz="457182" rtl="0" eaLnBrk="1" latinLnBrk="0" hangingPunct="1">
        <a:defRPr sz="1813" kern="1200">
          <a:solidFill>
            <a:schemeClr val="tx1"/>
          </a:solidFill>
          <a:latin typeface="+mn-lt"/>
          <a:ea typeface="+mn-ea"/>
          <a:cs typeface="+mn-cs"/>
        </a:defRPr>
      </a:lvl2pPr>
      <a:lvl3pPr marL="914363" algn="l" defTabSz="457182" rtl="0" eaLnBrk="1" latinLnBrk="0" hangingPunct="1">
        <a:defRPr sz="1813" kern="1200">
          <a:solidFill>
            <a:schemeClr val="tx1"/>
          </a:solidFill>
          <a:latin typeface="+mn-lt"/>
          <a:ea typeface="+mn-ea"/>
          <a:cs typeface="+mn-cs"/>
        </a:defRPr>
      </a:lvl3pPr>
      <a:lvl4pPr marL="1371545" algn="l" defTabSz="457182" rtl="0" eaLnBrk="1" latinLnBrk="0" hangingPunct="1">
        <a:defRPr sz="1813" kern="1200">
          <a:solidFill>
            <a:schemeClr val="tx1"/>
          </a:solidFill>
          <a:latin typeface="+mn-lt"/>
          <a:ea typeface="+mn-ea"/>
          <a:cs typeface="+mn-cs"/>
        </a:defRPr>
      </a:lvl4pPr>
      <a:lvl5pPr marL="1828727" algn="l" defTabSz="457182" rtl="0" eaLnBrk="1" latinLnBrk="0" hangingPunct="1">
        <a:defRPr sz="1813" kern="1200">
          <a:solidFill>
            <a:schemeClr val="tx1"/>
          </a:solidFill>
          <a:latin typeface="+mn-lt"/>
          <a:ea typeface="+mn-ea"/>
          <a:cs typeface="+mn-cs"/>
        </a:defRPr>
      </a:lvl5pPr>
      <a:lvl6pPr marL="2285909" algn="l" defTabSz="457182" rtl="0" eaLnBrk="1" latinLnBrk="0" hangingPunct="1">
        <a:defRPr sz="1813" kern="1200">
          <a:solidFill>
            <a:schemeClr val="tx1"/>
          </a:solidFill>
          <a:latin typeface="+mn-lt"/>
          <a:ea typeface="+mn-ea"/>
          <a:cs typeface="+mn-cs"/>
        </a:defRPr>
      </a:lvl6pPr>
      <a:lvl7pPr marL="2743091" algn="l" defTabSz="457182" rtl="0" eaLnBrk="1" latinLnBrk="0" hangingPunct="1">
        <a:defRPr sz="1813" kern="1200">
          <a:solidFill>
            <a:schemeClr val="tx1"/>
          </a:solidFill>
          <a:latin typeface="+mn-lt"/>
          <a:ea typeface="+mn-ea"/>
          <a:cs typeface="+mn-cs"/>
        </a:defRPr>
      </a:lvl7pPr>
      <a:lvl8pPr marL="3200272" algn="l" defTabSz="457182" rtl="0" eaLnBrk="1" latinLnBrk="0" hangingPunct="1">
        <a:defRPr sz="1813" kern="1200">
          <a:solidFill>
            <a:schemeClr val="tx1"/>
          </a:solidFill>
          <a:latin typeface="+mn-lt"/>
          <a:ea typeface="+mn-ea"/>
          <a:cs typeface="+mn-cs"/>
        </a:defRPr>
      </a:lvl8pPr>
      <a:lvl9pPr marL="3657454" algn="l" defTabSz="457182" rtl="0" eaLnBrk="1" latinLnBrk="0" hangingPunct="1">
        <a:defRPr sz="18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3.jfi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fif"/><Relationship Id="rId1" Type="http://schemas.openxmlformats.org/officeDocument/2006/relationships/slideLayout" Target="../slideLayouts/slideLayout15.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3A90-45D0-46B7-A43A-60CE7071F834}"/>
              </a:ext>
            </a:extLst>
          </p:cNvPr>
          <p:cNvSpPr>
            <a:spLocks noGrp="1"/>
          </p:cNvSpPr>
          <p:nvPr>
            <p:ph type="title"/>
          </p:nvPr>
        </p:nvSpPr>
        <p:spPr>
          <a:xfrm>
            <a:off x="62503" y="4468916"/>
            <a:ext cx="7639200" cy="518400"/>
          </a:xfrm>
        </p:spPr>
        <p:txBody>
          <a:bodyPr/>
          <a:lstStyle/>
          <a:p>
            <a:r>
              <a:rPr lang="en-US" sz="6000" dirty="0"/>
              <a:t>Expert Talks (New Technology)</a:t>
            </a:r>
            <a:br>
              <a:rPr lang="en-US" sz="6000" dirty="0"/>
            </a:br>
            <a:endParaRPr lang="en-US" sz="6000" dirty="0"/>
          </a:p>
        </p:txBody>
      </p:sp>
      <p:pic>
        <p:nvPicPr>
          <p:cNvPr id="5" name="Picture 4">
            <a:extLst>
              <a:ext uri="{FF2B5EF4-FFF2-40B4-BE49-F238E27FC236}">
                <a16:creationId xmlns:a16="http://schemas.microsoft.com/office/drawing/2014/main" id="{725CF4E6-1FFF-438E-ACB8-A7FA13F7220E}"/>
              </a:ext>
            </a:extLst>
          </p:cNvPr>
          <p:cNvPicPr>
            <a:picLocks noChangeAspect="1"/>
          </p:cNvPicPr>
          <p:nvPr/>
        </p:nvPicPr>
        <p:blipFill rotWithShape="1">
          <a:blip r:embed="rId2"/>
          <a:srcRect b="16699"/>
          <a:stretch/>
        </p:blipFill>
        <p:spPr>
          <a:xfrm>
            <a:off x="0" y="2476870"/>
            <a:ext cx="9144000" cy="1904260"/>
          </a:xfrm>
          <a:prstGeom prst="rect">
            <a:avLst/>
          </a:prstGeom>
        </p:spPr>
      </p:pic>
    </p:spTree>
    <p:extLst>
      <p:ext uri="{BB962C8B-B14F-4D97-AF65-F5344CB8AC3E}">
        <p14:creationId xmlns:p14="http://schemas.microsoft.com/office/powerpoint/2010/main" val="316383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3A90-45D0-46B7-A43A-60CE7071F834}"/>
              </a:ext>
            </a:extLst>
          </p:cNvPr>
          <p:cNvSpPr>
            <a:spLocks noGrp="1"/>
          </p:cNvSpPr>
          <p:nvPr>
            <p:ph type="title"/>
          </p:nvPr>
        </p:nvSpPr>
        <p:spPr>
          <a:xfrm>
            <a:off x="194439" y="269778"/>
            <a:ext cx="7639200" cy="518400"/>
          </a:xfrm>
        </p:spPr>
        <p:txBody>
          <a:bodyPr/>
          <a:lstStyle/>
          <a:p>
            <a:r>
              <a:rPr lang="en-US" sz="6000" dirty="0"/>
              <a:t>Presenters</a:t>
            </a:r>
          </a:p>
        </p:txBody>
      </p:sp>
      <p:pic>
        <p:nvPicPr>
          <p:cNvPr id="1026" name="Picture 9">
            <a:extLst>
              <a:ext uri="{FF2B5EF4-FFF2-40B4-BE49-F238E27FC236}">
                <a16:creationId xmlns:a16="http://schemas.microsoft.com/office/drawing/2014/main" id="{72EED2C9-2AF1-496C-9BBD-8D84CD113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767" y="38565"/>
            <a:ext cx="1158211" cy="10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8E315A5E-2874-43F0-9874-B3D14E6770CD}"/>
              </a:ext>
            </a:extLst>
          </p:cNvPr>
          <p:cNvCxnSpPr>
            <a:cxnSpLocks/>
          </p:cNvCxnSpPr>
          <p:nvPr/>
        </p:nvCxnSpPr>
        <p:spPr>
          <a:xfrm>
            <a:off x="194439" y="982578"/>
            <a:ext cx="757360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0105387-3B63-0B72-92BB-303AEFA673B3}"/>
              </a:ext>
            </a:extLst>
          </p:cNvPr>
          <p:cNvSpPr/>
          <p:nvPr/>
        </p:nvSpPr>
        <p:spPr>
          <a:xfrm>
            <a:off x="194439" y="1084879"/>
            <a:ext cx="8833499" cy="5503323"/>
          </a:xfrm>
          <a:prstGeom prst="rect">
            <a:avLst/>
          </a:prstGeom>
          <a:noFill/>
          <a:ln w="38100">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3" name="TextBox 12">
            <a:extLst>
              <a:ext uri="{FF2B5EF4-FFF2-40B4-BE49-F238E27FC236}">
                <a16:creationId xmlns:a16="http://schemas.microsoft.com/office/drawing/2014/main" id="{5093BBE1-ED37-0D39-5B23-3827125A489E}"/>
              </a:ext>
            </a:extLst>
          </p:cNvPr>
          <p:cNvSpPr txBox="1"/>
          <p:nvPr/>
        </p:nvSpPr>
        <p:spPr>
          <a:xfrm>
            <a:off x="1744283" y="6127306"/>
            <a:ext cx="5429008" cy="502233"/>
          </a:xfrm>
          <a:prstGeom prst="rect">
            <a:avLst/>
          </a:prstGeom>
          <a:solidFill>
            <a:schemeClr val="bg1"/>
          </a:solidFill>
        </p:spPr>
        <p:txBody>
          <a:bodyPr wrap="square" lIns="54610" tIns="54610" rIns="54610" bIns="54610" rtlCol="0">
            <a:noAutofit/>
          </a:bodyPr>
          <a:lstStyle/>
          <a:p>
            <a:pPr algn="ctr">
              <a:spcAft>
                <a:spcPts val="600"/>
              </a:spcAft>
            </a:pPr>
            <a:r>
              <a:rPr lang="en-US" sz="4000" i="1" dirty="0">
                <a:solidFill>
                  <a:schemeClr val="tx2"/>
                </a:solidFill>
              </a:rPr>
              <a:t>Introductions</a:t>
            </a:r>
          </a:p>
        </p:txBody>
      </p:sp>
      <p:pic>
        <p:nvPicPr>
          <p:cNvPr id="17" name="Picture 16" descr="A person in suit and tie&#10;&#10;Description automatically generated">
            <a:extLst>
              <a:ext uri="{FF2B5EF4-FFF2-40B4-BE49-F238E27FC236}">
                <a16:creationId xmlns:a16="http://schemas.microsoft.com/office/drawing/2014/main" id="{0079C426-6387-7BC7-408E-207823E6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83" y="1176979"/>
            <a:ext cx="6028207" cy="5037428"/>
          </a:xfrm>
          <a:prstGeom prst="rect">
            <a:avLst/>
          </a:prstGeom>
        </p:spPr>
      </p:pic>
    </p:spTree>
    <p:extLst>
      <p:ext uri="{BB962C8B-B14F-4D97-AF65-F5344CB8AC3E}">
        <p14:creationId xmlns:p14="http://schemas.microsoft.com/office/powerpoint/2010/main" val="372202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3A90-45D0-46B7-A43A-60CE7071F834}"/>
              </a:ext>
            </a:extLst>
          </p:cNvPr>
          <p:cNvSpPr>
            <a:spLocks noGrp="1"/>
          </p:cNvSpPr>
          <p:nvPr>
            <p:ph type="title"/>
          </p:nvPr>
        </p:nvSpPr>
        <p:spPr>
          <a:xfrm>
            <a:off x="194439" y="269778"/>
            <a:ext cx="7639200" cy="518400"/>
          </a:xfrm>
        </p:spPr>
        <p:txBody>
          <a:bodyPr/>
          <a:lstStyle/>
          <a:p>
            <a:r>
              <a:rPr lang="en-US" sz="6000" dirty="0"/>
              <a:t>Technology Impacts</a:t>
            </a:r>
          </a:p>
        </p:txBody>
      </p:sp>
      <p:pic>
        <p:nvPicPr>
          <p:cNvPr id="1026" name="Picture 9">
            <a:extLst>
              <a:ext uri="{FF2B5EF4-FFF2-40B4-BE49-F238E27FC236}">
                <a16:creationId xmlns:a16="http://schemas.microsoft.com/office/drawing/2014/main" id="{72EED2C9-2AF1-496C-9BBD-8D84CD113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767" y="38565"/>
            <a:ext cx="1158211" cy="10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8E315A5E-2874-43F0-9874-B3D14E6770CD}"/>
              </a:ext>
            </a:extLst>
          </p:cNvPr>
          <p:cNvCxnSpPr>
            <a:cxnSpLocks/>
          </p:cNvCxnSpPr>
          <p:nvPr/>
        </p:nvCxnSpPr>
        <p:spPr>
          <a:xfrm>
            <a:off x="194439" y="982578"/>
            <a:ext cx="757360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63AE839-BC63-2630-AB14-1DBBB1408DF5}"/>
              </a:ext>
            </a:extLst>
          </p:cNvPr>
          <p:cNvCxnSpPr/>
          <p:nvPr/>
        </p:nvCxnSpPr>
        <p:spPr>
          <a:xfrm>
            <a:off x="4476207" y="1530531"/>
            <a:ext cx="0" cy="4598126"/>
          </a:xfrm>
          <a:prstGeom prst="line">
            <a:avLst/>
          </a:prstGeom>
          <a:ln w="19050">
            <a:solidFill>
              <a:srgbClr val="0033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03B3627-6F1D-B04E-379A-1BDF2A94BC27}"/>
              </a:ext>
            </a:extLst>
          </p:cNvPr>
          <p:cNvCxnSpPr>
            <a:cxnSpLocks/>
          </p:cNvCxnSpPr>
          <p:nvPr/>
        </p:nvCxnSpPr>
        <p:spPr>
          <a:xfrm>
            <a:off x="779417" y="3788228"/>
            <a:ext cx="7341326" cy="0"/>
          </a:xfrm>
          <a:prstGeom prst="line">
            <a:avLst/>
          </a:prstGeom>
          <a:ln w="19050">
            <a:solidFill>
              <a:srgbClr val="0033A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FE22EDC-F608-2992-1B9B-44B122CF5FD7}"/>
              </a:ext>
            </a:extLst>
          </p:cNvPr>
          <p:cNvSpPr/>
          <p:nvPr/>
        </p:nvSpPr>
        <p:spPr>
          <a:xfrm>
            <a:off x="1132115" y="1395549"/>
            <a:ext cx="2672104" cy="269961"/>
          </a:xfrm>
          <a:prstGeom prst="round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What Does the Market Think?</a:t>
            </a:r>
          </a:p>
        </p:txBody>
      </p:sp>
      <p:sp>
        <p:nvSpPr>
          <p:cNvPr id="9" name="Rectangle: Rounded Corners 8">
            <a:extLst>
              <a:ext uri="{FF2B5EF4-FFF2-40B4-BE49-F238E27FC236}">
                <a16:creationId xmlns:a16="http://schemas.microsoft.com/office/drawing/2014/main" id="{46E66ADE-2F9B-B266-1D4D-6D11B1C6CD45}"/>
              </a:ext>
            </a:extLst>
          </p:cNvPr>
          <p:cNvSpPr/>
          <p:nvPr/>
        </p:nvSpPr>
        <p:spPr>
          <a:xfrm>
            <a:off x="5095942" y="1395550"/>
            <a:ext cx="2672104" cy="269961"/>
          </a:xfrm>
          <a:prstGeom prst="round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How Can Technology Help?</a:t>
            </a:r>
          </a:p>
        </p:txBody>
      </p:sp>
      <p:sp>
        <p:nvSpPr>
          <p:cNvPr id="11" name="Rectangle: Rounded Corners 10">
            <a:extLst>
              <a:ext uri="{FF2B5EF4-FFF2-40B4-BE49-F238E27FC236}">
                <a16:creationId xmlns:a16="http://schemas.microsoft.com/office/drawing/2014/main" id="{A2BB6F21-BDB3-FB27-0B50-D49BBED8E81F}"/>
              </a:ext>
            </a:extLst>
          </p:cNvPr>
          <p:cNvSpPr/>
          <p:nvPr/>
        </p:nvSpPr>
        <p:spPr>
          <a:xfrm>
            <a:off x="1132115" y="3982629"/>
            <a:ext cx="2672104" cy="269961"/>
          </a:xfrm>
          <a:prstGeom prst="round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What Are the Benefits?</a:t>
            </a:r>
          </a:p>
        </p:txBody>
      </p:sp>
      <p:sp>
        <p:nvSpPr>
          <p:cNvPr id="12" name="Rectangle: Rounded Corners 11">
            <a:extLst>
              <a:ext uri="{FF2B5EF4-FFF2-40B4-BE49-F238E27FC236}">
                <a16:creationId xmlns:a16="http://schemas.microsoft.com/office/drawing/2014/main" id="{7D36CF93-F5EF-F12E-C20F-AE793291B005}"/>
              </a:ext>
            </a:extLst>
          </p:cNvPr>
          <p:cNvSpPr/>
          <p:nvPr/>
        </p:nvSpPr>
        <p:spPr>
          <a:xfrm>
            <a:off x="5095942" y="4011562"/>
            <a:ext cx="2672104" cy="269961"/>
          </a:xfrm>
          <a:prstGeom prst="round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What Are the Risks?</a:t>
            </a:r>
          </a:p>
        </p:txBody>
      </p:sp>
      <p:sp>
        <p:nvSpPr>
          <p:cNvPr id="14" name="TextBox 13">
            <a:extLst>
              <a:ext uri="{FF2B5EF4-FFF2-40B4-BE49-F238E27FC236}">
                <a16:creationId xmlns:a16="http://schemas.microsoft.com/office/drawing/2014/main" id="{7F7104F4-5B45-DB1D-46F8-C4B8002B212A}"/>
              </a:ext>
            </a:extLst>
          </p:cNvPr>
          <p:cNvSpPr txBox="1"/>
          <p:nvPr/>
        </p:nvSpPr>
        <p:spPr>
          <a:xfrm>
            <a:off x="670560" y="1767781"/>
            <a:ext cx="3735970" cy="1874545"/>
          </a:xfrm>
          <a:prstGeom prst="rect">
            <a:avLst/>
          </a:prstGeom>
          <a:noFill/>
        </p:spPr>
        <p:txBody>
          <a:bodyPr wrap="square" lIns="54610" tIns="54610" rIns="54610" bIns="54610" rtlCol="0">
            <a:noAutofit/>
          </a:bodyPr>
          <a:lstStyle/>
          <a:p>
            <a:pPr marL="285750" indent="-285750">
              <a:spcAft>
                <a:spcPts val="600"/>
              </a:spcAft>
              <a:buClr>
                <a:schemeClr val="accent6"/>
              </a:buClr>
              <a:buFont typeface="Wingdings" panose="05000000000000000000" pitchFamily="2" charset="2"/>
              <a:buChar char="ü"/>
            </a:pPr>
            <a:r>
              <a:rPr lang="en-US" sz="1200" dirty="0">
                <a:solidFill>
                  <a:schemeClr val="tx2"/>
                </a:solidFill>
              </a:rPr>
              <a:t>One in four Mortgage providers has already made technology-based investments</a:t>
            </a:r>
          </a:p>
          <a:p>
            <a:pPr marL="285750" indent="-285750">
              <a:spcAft>
                <a:spcPts val="600"/>
              </a:spcAft>
              <a:buClr>
                <a:srgbClr val="00B050"/>
              </a:buClr>
              <a:buFont typeface="Wingdings" panose="05000000000000000000" pitchFamily="2" charset="2"/>
              <a:buChar char="ü"/>
            </a:pPr>
            <a:r>
              <a:rPr lang="en-US" sz="1200" dirty="0">
                <a:solidFill>
                  <a:schemeClr val="tx2"/>
                </a:solidFill>
              </a:rPr>
              <a:t>Around 70% of Gen Z and 60% of Millennials prefer mobile based transaction capabilities</a:t>
            </a:r>
          </a:p>
          <a:p>
            <a:pPr marL="285750" indent="-285750">
              <a:spcAft>
                <a:spcPts val="600"/>
              </a:spcAft>
              <a:buClr>
                <a:srgbClr val="00B050"/>
              </a:buClr>
              <a:buFont typeface="Wingdings" panose="05000000000000000000" pitchFamily="2" charset="2"/>
              <a:buChar char="ü"/>
            </a:pPr>
            <a:r>
              <a:rPr lang="en-US" sz="1200" dirty="0">
                <a:solidFill>
                  <a:schemeClr val="tx2"/>
                </a:solidFill>
              </a:rPr>
              <a:t>74% of Originators believe that technology simplifies the process</a:t>
            </a:r>
          </a:p>
          <a:p>
            <a:pPr marL="285750" indent="-285750">
              <a:spcAft>
                <a:spcPts val="600"/>
              </a:spcAft>
              <a:buClr>
                <a:srgbClr val="00B050"/>
              </a:buClr>
              <a:buFont typeface="Wingdings" panose="05000000000000000000" pitchFamily="2" charset="2"/>
              <a:buChar char="ü"/>
            </a:pPr>
            <a:r>
              <a:rPr lang="en-US" sz="1200" dirty="0">
                <a:solidFill>
                  <a:schemeClr val="tx2"/>
                </a:solidFill>
              </a:rPr>
              <a:t>70% of Originators believe that technology can reduce the time to close</a:t>
            </a:r>
          </a:p>
        </p:txBody>
      </p:sp>
      <p:sp>
        <p:nvSpPr>
          <p:cNvPr id="15" name="TextBox 14">
            <a:extLst>
              <a:ext uri="{FF2B5EF4-FFF2-40B4-BE49-F238E27FC236}">
                <a16:creationId xmlns:a16="http://schemas.microsoft.com/office/drawing/2014/main" id="{0E80138D-CAEB-B9B1-1111-10FEEAB8547B}"/>
              </a:ext>
            </a:extLst>
          </p:cNvPr>
          <p:cNvSpPr txBox="1"/>
          <p:nvPr/>
        </p:nvSpPr>
        <p:spPr>
          <a:xfrm>
            <a:off x="4667794" y="1789597"/>
            <a:ext cx="3735970" cy="1874545"/>
          </a:xfrm>
          <a:prstGeom prst="rect">
            <a:avLst/>
          </a:prstGeom>
          <a:noFill/>
        </p:spPr>
        <p:txBody>
          <a:bodyPr wrap="square" lIns="54610" tIns="54610" rIns="54610" bIns="54610" rtlCol="0">
            <a:noAutofit/>
          </a:bodyPr>
          <a:lstStyle/>
          <a:p>
            <a:pPr marL="285750" indent="-285750">
              <a:spcAft>
                <a:spcPts val="600"/>
              </a:spcAft>
              <a:buClr>
                <a:schemeClr val="accent6"/>
              </a:buClr>
              <a:buFont typeface="Wingdings" panose="05000000000000000000" pitchFamily="2" charset="2"/>
              <a:buChar char="ü"/>
            </a:pPr>
            <a:r>
              <a:rPr lang="en-US" sz="1200" dirty="0">
                <a:solidFill>
                  <a:schemeClr val="tx2"/>
                </a:solidFill>
              </a:rPr>
              <a:t>Making existing processes more effective and transparent</a:t>
            </a:r>
          </a:p>
          <a:p>
            <a:pPr marL="285750" indent="-285750">
              <a:spcAft>
                <a:spcPts val="600"/>
              </a:spcAft>
              <a:buClr>
                <a:srgbClr val="00B050"/>
              </a:buClr>
              <a:buFont typeface="Wingdings" panose="05000000000000000000" pitchFamily="2" charset="2"/>
              <a:buChar char="ü"/>
            </a:pPr>
            <a:r>
              <a:rPr lang="en-US" sz="1200" dirty="0">
                <a:solidFill>
                  <a:schemeClr val="tx2"/>
                </a:solidFill>
              </a:rPr>
              <a:t>Improve communication</a:t>
            </a:r>
          </a:p>
          <a:p>
            <a:pPr marL="285750" indent="-285750">
              <a:spcAft>
                <a:spcPts val="600"/>
              </a:spcAft>
              <a:buClr>
                <a:srgbClr val="00B050"/>
              </a:buClr>
              <a:buFont typeface="Wingdings" panose="05000000000000000000" pitchFamily="2" charset="2"/>
              <a:buChar char="ü"/>
            </a:pPr>
            <a:r>
              <a:rPr lang="en-US" sz="1200" dirty="0">
                <a:solidFill>
                  <a:schemeClr val="tx2"/>
                </a:solidFill>
              </a:rPr>
              <a:t>API multiple systems to create cleaner interconnectivity</a:t>
            </a:r>
          </a:p>
          <a:p>
            <a:pPr marL="285750" indent="-285750">
              <a:spcAft>
                <a:spcPts val="600"/>
              </a:spcAft>
              <a:buClr>
                <a:srgbClr val="00B050"/>
              </a:buClr>
              <a:buFont typeface="Wingdings" panose="05000000000000000000" pitchFamily="2" charset="2"/>
              <a:buChar char="ü"/>
            </a:pPr>
            <a:r>
              <a:rPr lang="en-US" sz="1200" dirty="0">
                <a:solidFill>
                  <a:schemeClr val="tx2"/>
                </a:solidFill>
              </a:rPr>
              <a:t>Providing more tools and data elements to enhance the overall experience</a:t>
            </a:r>
          </a:p>
        </p:txBody>
      </p:sp>
      <p:sp>
        <p:nvSpPr>
          <p:cNvPr id="16" name="TextBox 15">
            <a:extLst>
              <a:ext uri="{FF2B5EF4-FFF2-40B4-BE49-F238E27FC236}">
                <a16:creationId xmlns:a16="http://schemas.microsoft.com/office/drawing/2014/main" id="{763A66D5-4B61-29AA-5611-283673C3C9A0}"/>
              </a:ext>
            </a:extLst>
          </p:cNvPr>
          <p:cNvSpPr txBox="1"/>
          <p:nvPr/>
        </p:nvSpPr>
        <p:spPr>
          <a:xfrm>
            <a:off x="670560" y="4408431"/>
            <a:ext cx="3735970" cy="1874545"/>
          </a:xfrm>
          <a:prstGeom prst="rect">
            <a:avLst/>
          </a:prstGeom>
          <a:noFill/>
        </p:spPr>
        <p:txBody>
          <a:bodyPr wrap="square" lIns="54610" tIns="54610" rIns="54610" bIns="54610" rtlCol="0">
            <a:noAutofit/>
          </a:bodyPr>
          <a:lstStyle/>
          <a:p>
            <a:pPr marL="285750" indent="-285750">
              <a:spcAft>
                <a:spcPts val="600"/>
              </a:spcAft>
              <a:buClr>
                <a:schemeClr val="accent6"/>
              </a:buClr>
              <a:buFont typeface="Wingdings" panose="05000000000000000000" pitchFamily="2" charset="2"/>
              <a:buChar char="ü"/>
            </a:pPr>
            <a:r>
              <a:rPr lang="en-US" sz="1200" dirty="0">
                <a:solidFill>
                  <a:schemeClr val="tx2"/>
                </a:solidFill>
              </a:rPr>
              <a:t>A reduction in manual errors</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Simpler risk evaluation</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Lower operational costs</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Automated collection of documents</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Streamlined review process</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The ability to make quick lending decisions</a:t>
            </a:r>
          </a:p>
        </p:txBody>
      </p:sp>
      <p:sp>
        <p:nvSpPr>
          <p:cNvPr id="18" name="TextBox 17">
            <a:extLst>
              <a:ext uri="{FF2B5EF4-FFF2-40B4-BE49-F238E27FC236}">
                <a16:creationId xmlns:a16="http://schemas.microsoft.com/office/drawing/2014/main" id="{AA4DACE8-287D-FBD2-C86B-21BF64BB6827}"/>
              </a:ext>
            </a:extLst>
          </p:cNvPr>
          <p:cNvSpPr txBox="1"/>
          <p:nvPr/>
        </p:nvSpPr>
        <p:spPr>
          <a:xfrm>
            <a:off x="4737470" y="4408431"/>
            <a:ext cx="3735970" cy="1874545"/>
          </a:xfrm>
          <a:prstGeom prst="rect">
            <a:avLst/>
          </a:prstGeom>
          <a:noFill/>
        </p:spPr>
        <p:txBody>
          <a:bodyPr wrap="square" lIns="54610" tIns="54610" rIns="54610" bIns="54610" rtlCol="0">
            <a:noAutofit/>
          </a:bodyPr>
          <a:lstStyle/>
          <a:p>
            <a:pPr marL="285750" indent="-285750">
              <a:spcAft>
                <a:spcPts val="600"/>
              </a:spcAft>
              <a:buClr>
                <a:schemeClr val="accent6"/>
              </a:buClr>
              <a:buFont typeface="Wingdings" panose="05000000000000000000" pitchFamily="2" charset="2"/>
              <a:buChar char="ü"/>
            </a:pPr>
            <a:r>
              <a:rPr lang="en-US" sz="1200" dirty="0">
                <a:solidFill>
                  <a:schemeClr val="tx2"/>
                </a:solidFill>
              </a:rPr>
              <a:t>An over subscription to the utilization of technology</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FinTech Companies lack of business workflow or regulation</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Rule based robotics or AI not accounting for the ability to create exceptions</a:t>
            </a:r>
          </a:p>
          <a:p>
            <a:pPr marL="285750" indent="-285750">
              <a:spcAft>
                <a:spcPts val="600"/>
              </a:spcAft>
              <a:buClr>
                <a:schemeClr val="accent6"/>
              </a:buClr>
              <a:buFont typeface="Wingdings" panose="05000000000000000000" pitchFamily="2" charset="2"/>
              <a:buChar char="ü"/>
            </a:pPr>
            <a:r>
              <a:rPr lang="en-US" sz="1200" dirty="0">
                <a:solidFill>
                  <a:schemeClr val="tx2"/>
                </a:solidFill>
              </a:rPr>
              <a:t>Software Security</a:t>
            </a:r>
          </a:p>
        </p:txBody>
      </p:sp>
    </p:spTree>
    <p:extLst>
      <p:ext uri="{BB962C8B-B14F-4D97-AF65-F5344CB8AC3E}">
        <p14:creationId xmlns:p14="http://schemas.microsoft.com/office/powerpoint/2010/main" val="268686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3A90-45D0-46B7-A43A-60CE7071F834}"/>
              </a:ext>
            </a:extLst>
          </p:cNvPr>
          <p:cNvSpPr>
            <a:spLocks noGrp="1"/>
          </p:cNvSpPr>
          <p:nvPr>
            <p:ph type="title"/>
          </p:nvPr>
        </p:nvSpPr>
        <p:spPr>
          <a:xfrm>
            <a:off x="194439" y="269778"/>
            <a:ext cx="7639200" cy="518400"/>
          </a:xfrm>
        </p:spPr>
        <p:txBody>
          <a:bodyPr/>
          <a:lstStyle/>
          <a:p>
            <a:r>
              <a:rPr lang="en-US" sz="6000" dirty="0"/>
              <a:t>What is Acra’s Approach</a:t>
            </a:r>
          </a:p>
        </p:txBody>
      </p:sp>
      <p:pic>
        <p:nvPicPr>
          <p:cNvPr id="1026" name="Picture 9">
            <a:extLst>
              <a:ext uri="{FF2B5EF4-FFF2-40B4-BE49-F238E27FC236}">
                <a16:creationId xmlns:a16="http://schemas.microsoft.com/office/drawing/2014/main" id="{72EED2C9-2AF1-496C-9BBD-8D84CD113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767" y="38565"/>
            <a:ext cx="1158211" cy="10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8E315A5E-2874-43F0-9874-B3D14E6770CD}"/>
              </a:ext>
            </a:extLst>
          </p:cNvPr>
          <p:cNvCxnSpPr>
            <a:cxnSpLocks/>
          </p:cNvCxnSpPr>
          <p:nvPr/>
        </p:nvCxnSpPr>
        <p:spPr>
          <a:xfrm>
            <a:off x="194439" y="982578"/>
            <a:ext cx="757360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E287A81-BF5C-EF56-E4B0-24304A85B1EB}"/>
              </a:ext>
            </a:extLst>
          </p:cNvPr>
          <p:cNvPicPr>
            <a:picLocks noChangeAspect="1"/>
          </p:cNvPicPr>
          <p:nvPr/>
        </p:nvPicPr>
        <p:blipFill>
          <a:blip r:embed="rId3"/>
          <a:stretch>
            <a:fillRect/>
          </a:stretch>
        </p:blipFill>
        <p:spPr>
          <a:xfrm>
            <a:off x="2612571" y="2358045"/>
            <a:ext cx="6339840" cy="3637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Rounded Corners 6">
            <a:extLst>
              <a:ext uri="{FF2B5EF4-FFF2-40B4-BE49-F238E27FC236}">
                <a16:creationId xmlns:a16="http://schemas.microsoft.com/office/drawing/2014/main" id="{447302A2-BF35-67D6-8F33-E2D9D89448BE}"/>
              </a:ext>
            </a:extLst>
          </p:cNvPr>
          <p:cNvSpPr/>
          <p:nvPr/>
        </p:nvSpPr>
        <p:spPr>
          <a:xfrm>
            <a:off x="574766" y="1084879"/>
            <a:ext cx="8377645" cy="843355"/>
          </a:xfrm>
          <a:prstGeom prst="round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0" name="Oval 9">
            <a:extLst>
              <a:ext uri="{FF2B5EF4-FFF2-40B4-BE49-F238E27FC236}">
                <a16:creationId xmlns:a16="http://schemas.microsoft.com/office/drawing/2014/main" id="{DA197874-F9E8-79DE-9EFB-B35749F08833}"/>
              </a:ext>
            </a:extLst>
          </p:cNvPr>
          <p:cNvSpPr/>
          <p:nvPr/>
        </p:nvSpPr>
        <p:spPr>
          <a:xfrm>
            <a:off x="210359" y="1084882"/>
            <a:ext cx="870857" cy="843352"/>
          </a:xfrm>
          <a:prstGeom prst="ellips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3" name="Google Shape;1730;p20">
            <a:extLst>
              <a:ext uri="{FF2B5EF4-FFF2-40B4-BE49-F238E27FC236}">
                <a16:creationId xmlns:a16="http://schemas.microsoft.com/office/drawing/2014/main" id="{2253DB35-1BF4-140A-A5C5-FB1FAE888C07}"/>
              </a:ext>
            </a:extLst>
          </p:cNvPr>
          <p:cNvSpPr/>
          <p:nvPr/>
        </p:nvSpPr>
        <p:spPr>
          <a:xfrm>
            <a:off x="406587" y="1269816"/>
            <a:ext cx="478400" cy="473480"/>
          </a:xfrm>
          <a:custGeom>
            <a:avLst/>
            <a:gdLst/>
            <a:ahLst/>
            <a:cxnLst/>
            <a:rect l="l" t="t" r="r" b="b"/>
            <a:pathLst>
              <a:path w="306916" h="306794" extrusionOk="0">
                <a:moveTo>
                  <a:pt x="286279" y="0"/>
                </a:moveTo>
                <a:lnTo>
                  <a:pt x="21167" y="0"/>
                </a:lnTo>
                <a:cubicBezTo>
                  <a:pt x="9525" y="0"/>
                  <a:pt x="0" y="9521"/>
                  <a:pt x="0" y="21158"/>
                </a:cubicBezTo>
                <a:lnTo>
                  <a:pt x="0" y="286166"/>
                </a:lnTo>
                <a:cubicBezTo>
                  <a:pt x="0" y="297803"/>
                  <a:pt x="9525" y="307324"/>
                  <a:pt x="21167" y="307324"/>
                </a:cubicBezTo>
                <a:lnTo>
                  <a:pt x="286279" y="307324"/>
                </a:lnTo>
                <a:cubicBezTo>
                  <a:pt x="297921" y="307324"/>
                  <a:pt x="307446" y="297803"/>
                  <a:pt x="307446" y="286166"/>
                </a:cubicBezTo>
                <a:lnTo>
                  <a:pt x="307446" y="21158"/>
                </a:lnTo>
                <a:cubicBezTo>
                  <a:pt x="307446" y="9521"/>
                  <a:pt x="297921" y="0"/>
                  <a:pt x="286279" y="0"/>
                </a:cubicBezTo>
                <a:close/>
                <a:moveTo>
                  <a:pt x="21167" y="12695"/>
                </a:moveTo>
                <a:lnTo>
                  <a:pt x="286279" y="12695"/>
                </a:lnTo>
                <a:cubicBezTo>
                  <a:pt x="291042" y="12695"/>
                  <a:pt x="294746" y="16398"/>
                  <a:pt x="294746" y="21158"/>
                </a:cubicBezTo>
                <a:lnTo>
                  <a:pt x="294746" y="58714"/>
                </a:lnTo>
                <a:lnTo>
                  <a:pt x="12171" y="58714"/>
                </a:lnTo>
                <a:lnTo>
                  <a:pt x="12171" y="21158"/>
                </a:lnTo>
                <a:cubicBezTo>
                  <a:pt x="12171" y="16398"/>
                  <a:pt x="16404" y="12695"/>
                  <a:pt x="21167" y="12695"/>
                </a:cubicBezTo>
                <a:close/>
                <a:moveTo>
                  <a:pt x="286279" y="294629"/>
                </a:moveTo>
                <a:lnTo>
                  <a:pt x="21167" y="294629"/>
                </a:lnTo>
                <a:cubicBezTo>
                  <a:pt x="16404" y="294629"/>
                  <a:pt x="12700" y="290926"/>
                  <a:pt x="12700" y="286166"/>
                </a:cubicBezTo>
                <a:lnTo>
                  <a:pt x="12700" y="71409"/>
                </a:lnTo>
                <a:lnTo>
                  <a:pt x="295275" y="71409"/>
                </a:lnTo>
                <a:lnTo>
                  <a:pt x="295275" y="286166"/>
                </a:lnTo>
                <a:cubicBezTo>
                  <a:pt x="294746" y="290926"/>
                  <a:pt x="291042" y="294629"/>
                  <a:pt x="286279" y="294629"/>
                </a:cubicBezTo>
                <a:close/>
                <a:moveTo>
                  <a:pt x="102658" y="35969"/>
                </a:moveTo>
                <a:cubicBezTo>
                  <a:pt x="102658" y="32266"/>
                  <a:pt x="105304" y="29622"/>
                  <a:pt x="109008" y="29622"/>
                </a:cubicBezTo>
                <a:lnTo>
                  <a:pt x="272521" y="29622"/>
                </a:lnTo>
                <a:cubicBezTo>
                  <a:pt x="276225" y="29622"/>
                  <a:pt x="278871" y="32266"/>
                  <a:pt x="278871" y="35969"/>
                </a:cubicBezTo>
                <a:cubicBezTo>
                  <a:pt x="278871" y="39672"/>
                  <a:pt x="276225" y="42317"/>
                  <a:pt x="272521" y="42317"/>
                </a:cubicBezTo>
                <a:lnTo>
                  <a:pt x="109008" y="42317"/>
                </a:lnTo>
                <a:cubicBezTo>
                  <a:pt x="105833" y="42317"/>
                  <a:pt x="102658" y="39143"/>
                  <a:pt x="102658" y="35969"/>
                </a:cubicBezTo>
                <a:close/>
                <a:moveTo>
                  <a:pt x="83608" y="44432"/>
                </a:moveTo>
                <a:cubicBezTo>
                  <a:pt x="88371" y="44432"/>
                  <a:pt x="92075" y="40730"/>
                  <a:pt x="92075" y="35969"/>
                </a:cubicBezTo>
                <a:cubicBezTo>
                  <a:pt x="92075" y="31208"/>
                  <a:pt x="88371" y="27506"/>
                  <a:pt x="83608" y="27506"/>
                </a:cubicBezTo>
                <a:cubicBezTo>
                  <a:pt x="78846" y="27506"/>
                  <a:pt x="75142" y="31208"/>
                  <a:pt x="75142" y="35969"/>
                </a:cubicBezTo>
                <a:cubicBezTo>
                  <a:pt x="75142" y="40730"/>
                  <a:pt x="78846" y="44432"/>
                  <a:pt x="83608" y="44432"/>
                </a:cubicBezTo>
                <a:close/>
                <a:moveTo>
                  <a:pt x="60325" y="44432"/>
                </a:moveTo>
                <a:cubicBezTo>
                  <a:pt x="65087" y="44432"/>
                  <a:pt x="68792" y="40730"/>
                  <a:pt x="68792" y="35969"/>
                </a:cubicBezTo>
                <a:cubicBezTo>
                  <a:pt x="68792" y="31208"/>
                  <a:pt x="65087" y="27506"/>
                  <a:pt x="60325" y="27506"/>
                </a:cubicBezTo>
                <a:cubicBezTo>
                  <a:pt x="55563" y="27506"/>
                  <a:pt x="51858" y="31208"/>
                  <a:pt x="51858" y="35969"/>
                </a:cubicBezTo>
                <a:cubicBezTo>
                  <a:pt x="51858" y="40730"/>
                  <a:pt x="55563" y="44432"/>
                  <a:pt x="60325" y="44432"/>
                </a:cubicBezTo>
                <a:close/>
                <a:moveTo>
                  <a:pt x="37042" y="44432"/>
                </a:moveTo>
                <a:cubicBezTo>
                  <a:pt x="41804" y="44432"/>
                  <a:pt x="45508" y="40730"/>
                  <a:pt x="45508" y="35969"/>
                </a:cubicBezTo>
                <a:cubicBezTo>
                  <a:pt x="45508" y="31208"/>
                  <a:pt x="41804" y="27506"/>
                  <a:pt x="37042" y="27506"/>
                </a:cubicBezTo>
                <a:cubicBezTo>
                  <a:pt x="32279" y="27506"/>
                  <a:pt x="28575" y="31208"/>
                  <a:pt x="28575" y="35969"/>
                </a:cubicBezTo>
                <a:cubicBezTo>
                  <a:pt x="28575" y="40730"/>
                  <a:pt x="32279" y="44432"/>
                  <a:pt x="37042" y="44432"/>
                </a:cubicBezTo>
                <a:close/>
                <a:moveTo>
                  <a:pt x="249238" y="176672"/>
                </a:moveTo>
                <a:lnTo>
                  <a:pt x="233363" y="176672"/>
                </a:lnTo>
                <a:cubicBezTo>
                  <a:pt x="230188" y="137529"/>
                  <a:pt x="198967" y="106320"/>
                  <a:pt x="159808" y="103147"/>
                </a:cubicBezTo>
                <a:lnTo>
                  <a:pt x="159808" y="87278"/>
                </a:lnTo>
                <a:cubicBezTo>
                  <a:pt x="159808" y="83575"/>
                  <a:pt x="157163" y="80930"/>
                  <a:pt x="153458" y="80930"/>
                </a:cubicBezTo>
                <a:cubicBezTo>
                  <a:pt x="149754" y="80930"/>
                  <a:pt x="147108" y="83575"/>
                  <a:pt x="147108" y="87278"/>
                </a:cubicBezTo>
                <a:lnTo>
                  <a:pt x="147108" y="103147"/>
                </a:lnTo>
                <a:cubicBezTo>
                  <a:pt x="107950" y="106320"/>
                  <a:pt x="76729" y="137529"/>
                  <a:pt x="73554" y="176672"/>
                </a:cubicBezTo>
                <a:lnTo>
                  <a:pt x="57679" y="176672"/>
                </a:lnTo>
                <a:cubicBezTo>
                  <a:pt x="53975" y="176672"/>
                  <a:pt x="51329" y="179316"/>
                  <a:pt x="51329" y="183019"/>
                </a:cubicBezTo>
                <a:cubicBezTo>
                  <a:pt x="51329" y="186722"/>
                  <a:pt x="53975" y="189367"/>
                  <a:pt x="57679" y="189367"/>
                </a:cubicBezTo>
                <a:lnTo>
                  <a:pt x="73554" y="189367"/>
                </a:lnTo>
                <a:cubicBezTo>
                  <a:pt x="76729" y="228509"/>
                  <a:pt x="107950" y="259718"/>
                  <a:pt x="147108" y="262891"/>
                </a:cubicBezTo>
                <a:lnTo>
                  <a:pt x="147108" y="278760"/>
                </a:lnTo>
                <a:cubicBezTo>
                  <a:pt x="147108" y="282463"/>
                  <a:pt x="149754" y="285108"/>
                  <a:pt x="153458" y="285108"/>
                </a:cubicBezTo>
                <a:cubicBezTo>
                  <a:pt x="157163" y="285108"/>
                  <a:pt x="159808" y="282463"/>
                  <a:pt x="159808" y="278760"/>
                </a:cubicBezTo>
                <a:lnTo>
                  <a:pt x="159808" y="262891"/>
                </a:lnTo>
                <a:cubicBezTo>
                  <a:pt x="198967" y="259718"/>
                  <a:pt x="230188" y="228509"/>
                  <a:pt x="233363" y="189367"/>
                </a:cubicBezTo>
                <a:lnTo>
                  <a:pt x="249238" y="189367"/>
                </a:lnTo>
                <a:cubicBezTo>
                  <a:pt x="252942" y="189367"/>
                  <a:pt x="255587" y="186722"/>
                  <a:pt x="255587" y="183019"/>
                </a:cubicBezTo>
                <a:cubicBezTo>
                  <a:pt x="255587" y="179316"/>
                  <a:pt x="252942" y="176672"/>
                  <a:pt x="249238" y="176672"/>
                </a:cubicBezTo>
                <a:close/>
                <a:moveTo>
                  <a:pt x="220133" y="176672"/>
                </a:moveTo>
                <a:lnTo>
                  <a:pt x="203200" y="176672"/>
                </a:lnTo>
                <a:cubicBezTo>
                  <a:pt x="200554" y="153926"/>
                  <a:pt x="182563" y="135942"/>
                  <a:pt x="159808" y="133297"/>
                </a:cubicBezTo>
                <a:lnTo>
                  <a:pt x="159808" y="116371"/>
                </a:lnTo>
                <a:cubicBezTo>
                  <a:pt x="192087" y="119544"/>
                  <a:pt x="217488" y="144934"/>
                  <a:pt x="220133" y="176672"/>
                </a:cubicBezTo>
                <a:close/>
                <a:moveTo>
                  <a:pt x="175683" y="189367"/>
                </a:moveTo>
                <a:lnTo>
                  <a:pt x="191029" y="189367"/>
                </a:lnTo>
                <a:cubicBezTo>
                  <a:pt x="188383" y="205235"/>
                  <a:pt x="175683" y="217401"/>
                  <a:pt x="160337" y="220046"/>
                </a:cubicBezTo>
                <a:lnTo>
                  <a:pt x="160337" y="204706"/>
                </a:lnTo>
                <a:cubicBezTo>
                  <a:pt x="160337" y="201004"/>
                  <a:pt x="157692" y="198359"/>
                  <a:pt x="153988" y="198359"/>
                </a:cubicBezTo>
                <a:cubicBezTo>
                  <a:pt x="150283" y="198359"/>
                  <a:pt x="147637" y="201004"/>
                  <a:pt x="147637" y="204706"/>
                </a:cubicBezTo>
                <a:lnTo>
                  <a:pt x="147637" y="220046"/>
                </a:lnTo>
                <a:cubicBezTo>
                  <a:pt x="131762" y="217401"/>
                  <a:pt x="119592" y="204706"/>
                  <a:pt x="116946" y="189367"/>
                </a:cubicBezTo>
                <a:lnTo>
                  <a:pt x="132292" y="189367"/>
                </a:lnTo>
                <a:cubicBezTo>
                  <a:pt x="135996" y="189367"/>
                  <a:pt x="138642" y="186722"/>
                  <a:pt x="138642" y="183019"/>
                </a:cubicBezTo>
                <a:cubicBezTo>
                  <a:pt x="138642" y="179316"/>
                  <a:pt x="135996" y="176672"/>
                  <a:pt x="132292" y="176672"/>
                </a:cubicBezTo>
                <a:lnTo>
                  <a:pt x="116417" y="176672"/>
                </a:lnTo>
                <a:cubicBezTo>
                  <a:pt x="119063" y="160803"/>
                  <a:pt x="131762" y="148637"/>
                  <a:pt x="147108" y="145992"/>
                </a:cubicBezTo>
                <a:lnTo>
                  <a:pt x="147108" y="161332"/>
                </a:lnTo>
                <a:cubicBezTo>
                  <a:pt x="147108" y="165034"/>
                  <a:pt x="149754" y="167679"/>
                  <a:pt x="153458" y="167679"/>
                </a:cubicBezTo>
                <a:cubicBezTo>
                  <a:pt x="157163" y="167679"/>
                  <a:pt x="159808" y="165034"/>
                  <a:pt x="159808" y="161332"/>
                </a:cubicBezTo>
                <a:lnTo>
                  <a:pt x="159808" y="145992"/>
                </a:lnTo>
                <a:cubicBezTo>
                  <a:pt x="175683" y="148637"/>
                  <a:pt x="187854" y="161332"/>
                  <a:pt x="190500" y="176672"/>
                </a:cubicBezTo>
                <a:lnTo>
                  <a:pt x="175154" y="176672"/>
                </a:lnTo>
                <a:cubicBezTo>
                  <a:pt x="171450" y="176672"/>
                  <a:pt x="168804" y="179316"/>
                  <a:pt x="168804" y="183019"/>
                </a:cubicBezTo>
                <a:cubicBezTo>
                  <a:pt x="168804" y="186722"/>
                  <a:pt x="171979" y="189367"/>
                  <a:pt x="175683" y="189367"/>
                </a:cubicBezTo>
                <a:close/>
                <a:moveTo>
                  <a:pt x="147108" y="116371"/>
                </a:moveTo>
                <a:lnTo>
                  <a:pt x="147108" y="133297"/>
                </a:lnTo>
                <a:cubicBezTo>
                  <a:pt x="124354" y="135942"/>
                  <a:pt x="106363" y="153926"/>
                  <a:pt x="103717" y="176672"/>
                </a:cubicBezTo>
                <a:lnTo>
                  <a:pt x="86783" y="176672"/>
                </a:lnTo>
                <a:cubicBezTo>
                  <a:pt x="89958" y="144934"/>
                  <a:pt x="115358" y="119544"/>
                  <a:pt x="147108" y="116371"/>
                </a:cubicBezTo>
                <a:close/>
                <a:moveTo>
                  <a:pt x="86783" y="189367"/>
                </a:moveTo>
                <a:lnTo>
                  <a:pt x="103717" y="189367"/>
                </a:lnTo>
                <a:cubicBezTo>
                  <a:pt x="106363" y="212112"/>
                  <a:pt x="124354" y="230096"/>
                  <a:pt x="147108" y="232741"/>
                </a:cubicBezTo>
                <a:lnTo>
                  <a:pt x="147108" y="249668"/>
                </a:lnTo>
                <a:cubicBezTo>
                  <a:pt x="115358" y="247023"/>
                  <a:pt x="89958" y="221633"/>
                  <a:pt x="86783" y="189367"/>
                </a:cubicBezTo>
                <a:close/>
                <a:moveTo>
                  <a:pt x="159808" y="250197"/>
                </a:moveTo>
                <a:lnTo>
                  <a:pt x="159808" y="233270"/>
                </a:lnTo>
                <a:cubicBezTo>
                  <a:pt x="182563" y="230625"/>
                  <a:pt x="200554" y="212641"/>
                  <a:pt x="203200" y="189895"/>
                </a:cubicBezTo>
                <a:lnTo>
                  <a:pt x="220133" y="189895"/>
                </a:lnTo>
                <a:cubicBezTo>
                  <a:pt x="217488" y="221633"/>
                  <a:pt x="192087" y="247023"/>
                  <a:pt x="159808" y="250197"/>
                </a:cubicBezTo>
                <a:close/>
              </a:path>
            </a:pathLst>
          </a:custGeom>
          <a:solidFill>
            <a:srgbClr val="000000"/>
          </a:solidFill>
          <a:ln>
            <a:solidFill>
              <a:srgbClr val="0033A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F1B6EF05-3E4F-D3A0-04FA-D0E4BCB08C2D}"/>
              </a:ext>
            </a:extLst>
          </p:cNvPr>
          <p:cNvSpPr txBox="1"/>
          <p:nvPr/>
        </p:nvSpPr>
        <p:spPr>
          <a:xfrm>
            <a:off x="1227937" y="1142601"/>
            <a:ext cx="7573607" cy="721018"/>
          </a:xfrm>
          <a:prstGeom prst="rect">
            <a:avLst/>
          </a:prstGeom>
          <a:noFill/>
        </p:spPr>
        <p:txBody>
          <a:bodyPr wrap="square" lIns="54610" tIns="54610" rIns="54610" bIns="54610" rtlCol="0">
            <a:noAutofit/>
          </a:bodyPr>
          <a:lstStyle/>
          <a:p>
            <a:pPr>
              <a:spcAft>
                <a:spcPts val="600"/>
              </a:spcAft>
            </a:pPr>
            <a:r>
              <a:rPr lang="en-US" sz="1200" i="1" dirty="0">
                <a:solidFill>
                  <a:schemeClr val="bg1"/>
                </a:solidFill>
              </a:rPr>
              <a:t>Acra is releasing the GLIDE portal which will be a central hub for our brokers to view our completely redesigned backend system.  This will be a clean and simple approach to enable a broker to; Price Loans, Calculate Income, Save Scenarios, Create Applications, Upload Conditions, and Submit Exceptions</a:t>
            </a:r>
          </a:p>
        </p:txBody>
      </p:sp>
      <p:sp>
        <p:nvSpPr>
          <p:cNvPr id="19" name="Rectangle: Rounded Corners 18">
            <a:extLst>
              <a:ext uri="{FF2B5EF4-FFF2-40B4-BE49-F238E27FC236}">
                <a16:creationId xmlns:a16="http://schemas.microsoft.com/office/drawing/2014/main" id="{F16729A5-1DBF-BD84-B845-E2E0373F9227}"/>
              </a:ext>
            </a:extLst>
          </p:cNvPr>
          <p:cNvSpPr/>
          <p:nvPr/>
        </p:nvSpPr>
        <p:spPr>
          <a:xfrm>
            <a:off x="210359" y="2128172"/>
            <a:ext cx="2201915" cy="379709"/>
          </a:xfrm>
          <a:prstGeom prst="roundRect">
            <a:avLst/>
          </a:prstGeom>
          <a:solidFill>
            <a:srgbClr val="8AB7E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Features Upon Launch</a:t>
            </a:r>
          </a:p>
        </p:txBody>
      </p:sp>
      <p:sp>
        <p:nvSpPr>
          <p:cNvPr id="20" name="TextBox 19">
            <a:extLst>
              <a:ext uri="{FF2B5EF4-FFF2-40B4-BE49-F238E27FC236}">
                <a16:creationId xmlns:a16="http://schemas.microsoft.com/office/drawing/2014/main" id="{355E0E39-3493-0A6B-F626-7596A3CB1968}"/>
              </a:ext>
            </a:extLst>
          </p:cNvPr>
          <p:cNvSpPr txBox="1"/>
          <p:nvPr/>
        </p:nvSpPr>
        <p:spPr>
          <a:xfrm>
            <a:off x="191589" y="2515053"/>
            <a:ext cx="2201915" cy="3323811"/>
          </a:xfrm>
          <a:prstGeom prst="rect">
            <a:avLst/>
          </a:prstGeom>
          <a:noFill/>
        </p:spPr>
        <p:txBody>
          <a:bodyPr wrap="square" lIns="54610" tIns="54610" rIns="54610" bIns="54610" rtlCol="0">
            <a:noAutofit/>
          </a:bodyPr>
          <a:lstStyle/>
          <a:p>
            <a:pPr marL="285750" indent="-285750">
              <a:spcAft>
                <a:spcPts val="600"/>
              </a:spcAft>
              <a:buBlip>
                <a:blip r:embed="rId4"/>
              </a:buBlip>
            </a:pPr>
            <a:r>
              <a:rPr lang="en-US" sz="1000" b="1" i="1" dirty="0">
                <a:solidFill>
                  <a:schemeClr val="tx2"/>
                </a:solidFill>
              </a:rPr>
              <a:t>Pipeline: </a:t>
            </a:r>
            <a:r>
              <a:rPr lang="en-US" sz="1000" dirty="0">
                <a:solidFill>
                  <a:schemeClr val="tx2"/>
                </a:solidFill>
              </a:rPr>
              <a:t>View your full pipeline of loans in any stage</a:t>
            </a:r>
          </a:p>
          <a:p>
            <a:pPr marL="285750" indent="-285750">
              <a:spcAft>
                <a:spcPts val="600"/>
              </a:spcAft>
              <a:buBlip>
                <a:blip r:embed="rId4"/>
              </a:buBlip>
            </a:pPr>
            <a:r>
              <a:rPr lang="en-US" sz="1000" b="1" i="1" dirty="0">
                <a:solidFill>
                  <a:schemeClr val="tx2"/>
                </a:solidFill>
              </a:rPr>
              <a:t>Pricing: </a:t>
            </a:r>
            <a:r>
              <a:rPr lang="en-US" sz="1000" dirty="0">
                <a:solidFill>
                  <a:schemeClr val="tx2"/>
                </a:solidFill>
              </a:rPr>
              <a:t>Quickly price or create scenarios to save</a:t>
            </a:r>
          </a:p>
          <a:p>
            <a:pPr marL="285750" indent="-285750">
              <a:spcAft>
                <a:spcPts val="600"/>
              </a:spcAft>
              <a:buBlip>
                <a:blip r:embed="rId4"/>
              </a:buBlip>
            </a:pPr>
            <a:r>
              <a:rPr lang="en-US" sz="1000" b="1" i="1" dirty="0">
                <a:solidFill>
                  <a:schemeClr val="tx2"/>
                </a:solidFill>
              </a:rPr>
              <a:t>Income Calc: </a:t>
            </a:r>
            <a:r>
              <a:rPr lang="en-US" sz="1000" dirty="0">
                <a:solidFill>
                  <a:schemeClr val="tx2"/>
                </a:solidFill>
              </a:rPr>
              <a:t>Submit bank statements to be analyzed to determine borrowers qualifying income</a:t>
            </a:r>
          </a:p>
          <a:p>
            <a:pPr marL="285750" indent="-285750">
              <a:spcAft>
                <a:spcPts val="600"/>
              </a:spcAft>
              <a:buBlip>
                <a:blip r:embed="rId4"/>
              </a:buBlip>
            </a:pPr>
            <a:r>
              <a:rPr lang="en-US" sz="1000" b="1" i="1" dirty="0">
                <a:solidFill>
                  <a:schemeClr val="tx2"/>
                </a:solidFill>
              </a:rPr>
              <a:t>Create Applications: </a:t>
            </a:r>
            <a:r>
              <a:rPr lang="en-US" sz="1000" dirty="0">
                <a:solidFill>
                  <a:schemeClr val="tx2"/>
                </a:solidFill>
              </a:rPr>
              <a:t>Submit loans directly to Acra Lending</a:t>
            </a:r>
          </a:p>
          <a:p>
            <a:pPr marL="285750" indent="-285750">
              <a:spcAft>
                <a:spcPts val="600"/>
              </a:spcAft>
              <a:buBlip>
                <a:blip r:embed="rId4"/>
              </a:buBlip>
            </a:pPr>
            <a:r>
              <a:rPr lang="en-US" sz="1000" b="1" i="1" dirty="0">
                <a:solidFill>
                  <a:schemeClr val="tx2"/>
                </a:solidFill>
              </a:rPr>
              <a:t>Exceptions: </a:t>
            </a:r>
            <a:r>
              <a:rPr lang="en-US" sz="1000" dirty="0">
                <a:solidFill>
                  <a:schemeClr val="tx2"/>
                </a:solidFill>
              </a:rPr>
              <a:t>Submit loans directly to Acra Deal Desk that would need guideline or rate exceptions</a:t>
            </a:r>
          </a:p>
          <a:p>
            <a:pPr marL="285750" indent="-285750">
              <a:spcAft>
                <a:spcPts val="600"/>
              </a:spcAft>
              <a:buBlip>
                <a:blip r:embed="rId4"/>
              </a:buBlip>
            </a:pPr>
            <a:r>
              <a:rPr lang="en-US" sz="1000" b="1" i="1" dirty="0">
                <a:solidFill>
                  <a:schemeClr val="tx2"/>
                </a:solidFill>
              </a:rPr>
              <a:t>Communicate: </a:t>
            </a:r>
            <a:r>
              <a:rPr lang="en-US" sz="1000" dirty="0">
                <a:solidFill>
                  <a:schemeClr val="tx2"/>
                </a:solidFill>
              </a:rPr>
              <a:t>Directly communicate with Acra during the UW process to fulfill or receive clarity on conditions</a:t>
            </a:r>
          </a:p>
          <a:p>
            <a:pPr marL="285750" indent="-285750">
              <a:spcAft>
                <a:spcPts val="600"/>
              </a:spcAft>
              <a:buBlip>
                <a:blip r:embed="rId4"/>
              </a:buBlip>
            </a:pPr>
            <a:r>
              <a:rPr lang="en-US" sz="1000" b="1" i="1" dirty="0">
                <a:solidFill>
                  <a:schemeClr val="tx2"/>
                </a:solidFill>
              </a:rPr>
              <a:t>Transparency: </a:t>
            </a:r>
            <a:r>
              <a:rPr lang="en-US" sz="1000" dirty="0">
                <a:solidFill>
                  <a:schemeClr val="tx2"/>
                </a:solidFill>
              </a:rPr>
              <a:t>View the status and stage of your in-process loans as well as obtain documentation and have visibility into critical disclosures</a:t>
            </a:r>
            <a:endParaRPr lang="en-US" sz="1000" b="1" i="1" dirty="0">
              <a:solidFill>
                <a:schemeClr val="tx2"/>
              </a:solidFill>
            </a:endParaRPr>
          </a:p>
        </p:txBody>
      </p:sp>
    </p:spTree>
    <p:extLst>
      <p:ext uri="{BB962C8B-B14F-4D97-AF65-F5344CB8AC3E}">
        <p14:creationId xmlns:p14="http://schemas.microsoft.com/office/powerpoint/2010/main" val="51133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blue triangle logo&#10;&#10;Description automatically generated">
            <a:extLst>
              <a:ext uri="{FF2B5EF4-FFF2-40B4-BE49-F238E27FC236}">
                <a16:creationId xmlns:a16="http://schemas.microsoft.com/office/drawing/2014/main" id="{9C1B8E7F-4CE6-DA17-06BD-71837D674D6A}"/>
              </a:ext>
            </a:extLst>
          </p:cNvPr>
          <p:cNvPicPr>
            <a:picLocks noChangeAspect="1"/>
          </p:cNvPicPr>
          <p:nvPr/>
        </p:nvPicPr>
        <p:blipFill rotWithShape="1">
          <a:blip r:embed="rId2">
            <a:alphaModFix amt="28000"/>
            <a:extLst>
              <a:ext uri="{28A0092B-C50C-407E-A947-70E740481C1C}">
                <a14:useLocalDpi xmlns:a14="http://schemas.microsoft.com/office/drawing/2010/main" val="0"/>
              </a:ext>
            </a:extLst>
          </a:blip>
          <a:srcRect l="-435" t="21832" r="435" b="29306"/>
          <a:stretch/>
        </p:blipFill>
        <p:spPr>
          <a:xfrm>
            <a:off x="166693" y="2068186"/>
            <a:ext cx="8035232" cy="3926136"/>
          </a:xfrm>
          <a:prstGeom prst="rect">
            <a:avLst/>
          </a:prstGeom>
        </p:spPr>
      </p:pic>
      <p:sp>
        <p:nvSpPr>
          <p:cNvPr id="2" name="Title 1">
            <a:extLst>
              <a:ext uri="{FF2B5EF4-FFF2-40B4-BE49-F238E27FC236}">
                <a16:creationId xmlns:a16="http://schemas.microsoft.com/office/drawing/2014/main" id="{FE863A90-45D0-46B7-A43A-60CE7071F834}"/>
              </a:ext>
            </a:extLst>
          </p:cNvPr>
          <p:cNvSpPr>
            <a:spLocks noGrp="1"/>
          </p:cNvSpPr>
          <p:nvPr>
            <p:ph type="title"/>
          </p:nvPr>
        </p:nvSpPr>
        <p:spPr>
          <a:xfrm>
            <a:off x="194439" y="269778"/>
            <a:ext cx="7639200" cy="518400"/>
          </a:xfrm>
        </p:spPr>
        <p:txBody>
          <a:bodyPr/>
          <a:lstStyle/>
          <a:p>
            <a:r>
              <a:rPr lang="en-US" sz="6000" dirty="0"/>
              <a:t>What to Expect</a:t>
            </a:r>
          </a:p>
        </p:txBody>
      </p:sp>
      <p:pic>
        <p:nvPicPr>
          <p:cNvPr id="1026" name="Picture 9">
            <a:extLst>
              <a:ext uri="{FF2B5EF4-FFF2-40B4-BE49-F238E27FC236}">
                <a16:creationId xmlns:a16="http://schemas.microsoft.com/office/drawing/2014/main" id="{72EED2C9-2AF1-496C-9BBD-8D84CD11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767" y="38565"/>
            <a:ext cx="1158211" cy="10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8E315A5E-2874-43F0-9874-B3D14E6770CD}"/>
              </a:ext>
            </a:extLst>
          </p:cNvPr>
          <p:cNvCxnSpPr>
            <a:cxnSpLocks/>
          </p:cNvCxnSpPr>
          <p:nvPr/>
        </p:nvCxnSpPr>
        <p:spPr>
          <a:xfrm>
            <a:off x="194439" y="982578"/>
            <a:ext cx="757360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B4DCAB62-06C4-1B5F-76BA-6FB784DFCF62}"/>
              </a:ext>
            </a:extLst>
          </p:cNvPr>
          <p:cNvSpPr/>
          <p:nvPr/>
        </p:nvSpPr>
        <p:spPr>
          <a:xfrm>
            <a:off x="383177" y="1835333"/>
            <a:ext cx="2595154" cy="1593667"/>
          </a:xfrm>
          <a:prstGeom prst="roundRect">
            <a:avLst/>
          </a:prstGeom>
          <a:no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8" name="Rectangle: Rounded Corners 7">
            <a:extLst>
              <a:ext uri="{FF2B5EF4-FFF2-40B4-BE49-F238E27FC236}">
                <a16:creationId xmlns:a16="http://schemas.microsoft.com/office/drawing/2014/main" id="{C3ECE6E9-F6BD-E608-BAA4-C69358A3069E}"/>
              </a:ext>
            </a:extLst>
          </p:cNvPr>
          <p:cNvSpPr/>
          <p:nvPr/>
        </p:nvSpPr>
        <p:spPr>
          <a:xfrm>
            <a:off x="5812971" y="1909356"/>
            <a:ext cx="2595154" cy="1593667"/>
          </a:xfrm>
          <a:prstGeom prst="roundRect">
            <a:avLst/>
          </a:prstGeom>
          <a:no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Rectangle: Rounded Corners 8">
            <a:extLst>
              <a:ext uri="{FF2B5EF4-FFF2-40B4-BE49-F238E27FC236}">
                <a16:creationId xmlns:a16="http://schemas.microsoft.com/office/drawing/2014/main" id="{13CDA9A9-9AE7-247E-AE13-7B5EF80014A3}"/>
              </a:ext>
            </a:extLst>
          </p:cNvPr>
          <p:cNvSpPr/>
          <p:nvPr/>
        </p:nvSpPr>
        <p:spPr>
          <a:xfrm>
            <a:off x="3106783" y="3503023"/>
            <a:ext cx="2595154" cy="1593667"/>
          </a:xfrm>
          <a:prstGeom prst="roundRect">
            <a:avLst/>
          </a:prstGeom>
          <a:no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1" name="Rectangle: Rounded Corners 10">
            <a:extLst>
              <a:ext uri="{FF2B5EF4-FFF2-40B4-BE49-F238E27FC236}">
                <a16:creationId xmlns:a16="http://schemas.microsoft.com/office/drawing/2014/main" id="{F006AB98-F7C7-1426-C9B9-F6A3CBFE1146}"/>
              </a:ext>
            </a:extLst>
          </p:cNvPr>
          <p:cNvSpPr/>
          <p:nvPr/>
        </p:nvSpPr>
        <p:spPr>
          <a:xfrm>
            <a:off x="383177" y="5096690"/>
            <a:ext cx="2595154" cy="1593667"/>
          </a:xfrm>
          <a:prstGeom prst="roundRect">
            <a:avLst/>
          </a:prstGeom>
          <a:no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2" name="Rectangle: Rounded Corners 11">
            <a:extLst>
              <a:ext uri="{FF2B5EF4-FFF2-40B4-BE49-F238E27FC236}">
                <a16:creationId xmlns:a16="http://schemas.microsoft.com/office/drawing/2014/main" id="{48E4612B-5093-9483-01B2-70A40EA207CD}"/>
              </a:ext>
            </a:extLst>
          </p:cNvPr>
          <p:cNvSpPr/>
          <p:nvPr/>
        </p:nvSpPr>
        <p:spPr>
          <a:xfrm>
            <a:off x="5812971" y="5078588"/>
            <a:ext cx="2595154" cy="1593667"/>
          </a:xfrm>
          <a:prstGeom prst="roundRect">
            <a:avLst/>
          </a:prstGeom>
          <a:no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nvGrpSpPr>
          <p:cNvPr id="21" name="Group 20">
            <a:extLst>
              <a:ext uri="{FF2B5EF4-FFF2-40B4-BE49-F238E27FC236}">
                <a16:creationId xmlns:a16="http://schemas.microsoft.com/office/drawing/2014/main" id="{A49C193F-9B6E-E1E5-7AD0-B411AFC323AC}"/>
              </a:ext>
            </a:extLst>
          </p:cNvPr>
          <p:cNvGrpSpPr/>
          <p:nvPr/>
        </p:nvGrpSpPr>
        <p:grpSpPr>
          <a:xfrm>
            <a:off x="210359" y="1084883"/>
            <a:ext cx="8271789" cy="472334"/>
            <a:chOff x="210359" y="1084884"/>
            <a:chExt cx="9116363" cy="768413"/>
          </a:xfrm>
        </p:grpSpPr>
        <p:sp>
          <p:nvSpPr>
            <p:cNvPr id="14" name="Rectangle: Rounded Corners 13">
              <a:extLst>
                <a:ext uri="{FF2B5EF4-FFF2-40B4-BE49-F238E27FC236}">
                  <a16:creationId xmlns:a16="http://schemas.microsoft.com/office/drawing/2014/main" id="{13CBB820-8DCB-25B6-3C98-56ABC137742E}"/>
                </a:ext>
              </a:extLst>
            </p:cNvPr>
            <p:cNvSpPr/>
            <p:nvPr/>
          </p:nvSpPr>
          <p:spPr>
            <a:xfrm>
              <a:off x="507142" y="1099740"/>
              <a:ext cx="8819580" cy="753165"/>
            </a:xfrm>
            <a:prstGeom prst="round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5" name="Oval 14">
              <a:extLst>
                <a:ext uri="{FF2B5EF4-FFF2-40B4-BE49-F238E27FC236}">
                  <a16:creationId xmlns:a16="http://schemas.microsoft.com/office/drawing/2014/main" id="{5D23974A-C6A9-0C7E-0A93-7893B6724E07}"/>
                </a:ext>
              </a:extLst>
            </p:cNvPr>
            <p:cNvSpPr/>
            <p:nvPr/>
          </p:nvSpPr>
          <p:spPr>
            <a:xfrm>
              <a:off x="210359" y="1084884"/>
              <a:ext cx="593568" cy="768413"/>
            </a:xfrm>
            <a:prstGeom prst="ellips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8" name="TextBox 17">
              <a:extLst>
                <a:ext uri="{FF2B5EF4-FFF2-40B4-BE49-F238E27FC236}">
                  <a16:creationId xmlns:a16="http://schemas.microsoft.com/office/drawing/2014/main" id="{C88F26FF-A124-7332-2B1B-053FEE372923}"/>
                </a:ext>
              </a:extLst>
            </p:cNvPr>
            <p:cNvSpPr txBox="1"/>
            <p:nvPr/>
          </p:nvSpPr>
          <p:spPr>
            <a:xfrm>
              <a:off x="803927" y="1118522"/>
              <a:ext cx="7573606" cy="721018"/>
            </a:xfrm>
            <a:prstGeom prst="rect">
              <a:avLst/>
            </a:prstGeom>
            <a:noFill/>
          </p:spPr>
          <p:txBody>
            <a:bodyPr wrap="square" lIns="54610" tIns="54610" rIns="54610" bIns="54610" rtlCol="0" anchor="ctr">
              <a:noAutofit/>
            </a:bodyPr>
            <a:lstStyle/>
            <a:p>
              <a:pPr>
                <a:spcAft>
                  <a:spcPts val="600"/>
                </a:spcAft>
              </a:pPr>
              <a:r>
                <a:rPr lang="en-US" sz="1200" i="1" dirty="0">
                  <a:solidFill>
                    <a:schemeClr val="bg1"/>
                  </a:solidFill>
                </a:rPr>
                <a:t>“A Hockey Team Is Like a Puzzle. Every Piece Is Vital ~ Bob Hartley (NHL Hockey Coach)</a:t>
              </a:r>
            </a:p>
          </p:txBody>
        </p:sp>
      </p:grpSp>
      <p:pic>
        <p:nvPicPr>
          <p:cNvPr id="23" name="Graphic 22" descr="Chat bubble outline">
            <a:extLst>
              <a:ext uri="{FF2B5EF4-FFF2-40B4-BE49-F238E27FC236}">
                <a16:creationId xmlns:a16="http://schemas.microsoft.com/office/drawing/2014/main" id="{C90D2BAD-DFAD-6A69-B999-CD8E81062F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939" y="1162342"/>
            <a:ext cx="317416" cy="317416"/>
          </a:xfrm>
          <a:prstGeom prst="rect">
            <a:avLst/>
          </a:prstGeom>
        </p:spPr>
      </p:pic>
      <p:grpSp>
        <p:nvGrpSpPr>
          <p:cNvPr id="24" name="Google Shape;581;p15">
            <a:extLst>
              <a:ext uri="{FF2B5EF4-FFF2-40B4-BE49-F238E27FC236}">
                <a16:creationId xmlns:a16="http://schemas.microsoft.com/office/drawing/2014/main" id="{9B457F65-766D-F7A0-2923-2896EED3054D}"/>
              </a:ext>
            </a:extLst>
          </p:cNvPr>
          <p:cNvGrpSpPr/>
          <p:nvPr/>
        </p:nvGrpSpPr>
        <p:grpSpPr>
          <a:xfrm>
            <a:off x="531901" y="1965544"/>
            <a:ext cx="373793" cy="350937"/>
            <a:chOff x="3024201" y="10166493"/>
            <a:chExt cx="310196" cy="310196"/>
          </a:xfrm>
        </p:grpSpPr>
        <p:sp>
          <p:nvSpPr>
            <p:cNvPr id="25" name="Google Shape;582;p15">
              <a:extLst>
                <a:ext uri="{FF2B5EF4-FFF2-40B4-BE49-F238E27FC236}">
                  <a16:creationId xmlns:a16="http://schemas.microsoft.com/office/drawing/2014/main" id="{EC538D0B-81E0-C2A1-11FD-D968CC5DCBE7}"/>
                </a:ext>
              </a:extLst>
            </p:cNvPr>
            <p:cNvSpPr/>
            <p:nvPr/>
          </p:nvSpPr>
          <p:spPr>
            <a:xfrm>
              <a:off x="3115739" y="10204060"/>
              <a:ext cx="126989" cy="227521"/>
            </a:xfrm>
            <a:custGeom>
              <a:avLst/>
              <a:gdLst/>
              <a:ahLst/>
              <a:cxnLst/>
              <a:rect l="l" t="t" r="r" b="b"/>
              <a:pathLst>
                <a:path w="126988" h="227521" extrusionOk="0">
                  <a:moveTo>
                    <a:pt x="91538" y="104766"/>
                  </a:moveTo>
                  <a:cubicBezTo>
                    <a:pt x="103708" y="96299"/>
                    <a:pt x="112173" y="82542"/>
                    <a:pt x="112173" y="66140"/>
                  </a:cubicBezTo>
                  <a:lnTo>
                    <a:pt x="112173" y="46033"/>
                  </a:lnTo>
                  <a:cubicBezTo>
                    <a:pt x="112173" y="20636"/>
                    <a:pt x="91538" y="0"/>
                    <a:pt x="66140" y="0"/>
                  </a:cubicBezTo>
                  <a:cubicBezTo>
                    <a:pt x="40742" y="0"/>
                    <a:pt x="20106" y="20636"/>
                    <a:pt x="20106" y="46033"/>
                  </a:cubicBezTo>
                  <a:lnTo>
                    <a:pt x="20106" y="66140"/>
                  </a:lnTo>
                  <a:cubicBezTo>
                    <a:pt x="20106" y="82013"/>
                    <a:pt x="28573" y="96299"/>
                    <a:pt x="40742" y="104766"/>
                  </a:cubicBezTo>
                  <a:cubicBezTo>
                    <a:pt x="16932" y="114819"/>
                    <a:pt x="0" y="138100"/>
                    <a:pt x="0" y="165615"/>
                  </a:cubicBezTo>
                  <a:lnTo>
                    <a:pt x="0" y="214822"/>
                  </a:lnTo>
                  <a:cubicBezTo>
                    <a:pt x="0" y="224347"/>
                    <a:pt x="7408" y="231754"/>
                    <a:pt x="16932" y="231754"/>
                  </a:cubicBezTo>
                  <a:lnTo>
                    <a:pt x="114819" y="231754"/>
                  </a:lnTo>
                  <a:cubicBezTo>
                    <a:pt x="124343" y="231754"/>
                    <a:pt x="131751" y="224347"/>
                    <a:pt x="131751" y="214822"/>
                  </a:cubicBezTo>
                  <a:lnTo>
                    <a:pt x="131751" y="165615"/>
                  </a:lnTo>
                  <a:cubicBezTo>
                    <a:pt x="131751" y="138629"/>
                    <a:pt x="115348" y="114819"/>
                    <a:pt x="91538" y="104766"/>
                  </a:cubicBezTo>
                  <a:close/>
                  <a:moveTo>
                    <a:pt x="32276" y="66669"/>
                  </a:moveTo>
                  <a:lnTo>
                    <a:pt x="32276" y="46563"/>
                  </a:lnTo>
                  <a:cubicBezTo>
                    <a:pt x="32276" y="28044"/>
                    <a:pt x="47092" y="13228"/>
                    <a:pt x="65611" y="13228"/>
                  </a:cubicBezTo>
                  <a:cubicBezTo>
                    <a:pt x="84130" y="13228"/>
                    <a:pt x="98945" y="28044"/>
                    <a:pt x="98945" y="46563"/>
                  </a:cubicBezTo>
                  <a:lnTo>
                    <a:pt x="98945" y="66669"/>
                  </a:lnTo>
                  <a:cubicBezTo>
                    <a:pt x="98945" y="85188"/>
                    <a:pt x="84130" y="100004"/>
                    <a:pt x="65611" y="100004"/>
                  </a:cubicBezTo>
                  <a:cubicBezTo>
                    <a:pt x="47621" y="100004"/>
                    <a:pt x="32276" y="84659"/>
                    <a:pt x="32276" y="66669"/>
                  </a:cubicBezTo>
                  <a:close/>
                  <a:moveTo>
                    <a:pt x="119052" y="214822"/>
                  </a:moveTo>
                  <a:cubicBezTo>
                    <a:pt x="119052" y="216939"/>
                    <a:pt x="117464" y="219055"/>
                    <a:pt x="114819" y="219055"/>
                  </a:cubicBezTo>
                  <a:lnTo>
                    <a:pt x="16932" y="219055"/>
                  </a:lnTo>
                  <a:cubicBezTo>
                    <a:pt x="14815" y="219055"/>
                    <a:pt x="12699" y="217468"/>
                    <a:pt x="12699" y="214822"/>
                  </a:cubicBezTo>
                  <a:lnTo>
                    <a:pt x="12699" y="165615"/>
                  </a:lnTo>
                  <a:cubicBezTo>
                    <a:pt x="12699" y="136513"/>
                    <a:pt x="36509" y="112703"/>
                    <a:pt x="65611" y="112703"/>
                  </a:cubicBezTo>
                  <a:cubicBezTo>
                    <a:pt x="94712" y="112703"/>
                    <a:pt x="118523" y="136513"/>
                    <a:pt x="118523" y="165615"/>
                  </a:cubicBezTo>
                  <a:lnTo>
                    <a:pt x="118523" y="2148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6" name="Google Shape;583;p15">
              <a:extLst>
                <a:ext uri="{FF2B5EF4-FFF2-40B4-BE49-F238E27FC236}">
                  <a16:creationId xmlns:a16="http://schemas.microsoft.com/office/drawing/2014/main" id="{95042D44-9698-B110-D8BF-EE10E0C9A29A}"/>
                </a:ext>
              </a:extLst>
            </p:cNvPr>
            <p:cNvSpPr/>
            <p:nvPr/>
          </p:nvSpPr>
          <p:spPr>
            <a:xfrm>
              <a:off x="3024730" y="10407904"/>
              <a:ext cx="68785" cy="68785"/>
            </a:xfrm>
            <a:custGeom>
              <a:avLst/>
              <a:gdLst/>
              <a:ahLst/>
              <a:cxnLst/>
              <a:rect l="l" t="t" r="r" b="b"/>
              <a:pathLst>
                <a:path w="68785" h="68785" extrusionOk="0">
                  <a:moveTo>
                    <a:pt x="61907" y="1984"/>
                  </a:moveTo>
                  <a:lnTo>
                    <a:pt x="12699" y="51192"/>
                  </a:lnTo>
                  <a:lnTo>
                    <a:pt x="12699" y="21561"/>
                  </a:lnTo>
                  <a:cubicBezTo>
                    <a:pt x="12699" y="17858"/>
                    <a:pt x="10053" y="15212"/>
                    <a:pt x="6349" y="15212"/>
                  </a:cubicBezTo>
                  <a:cubicBezTo>
                    <a:pt x="2646" y="15212"/>
                    <a:pt x="0" y="17858"/>
                    <a:pt x="0" y="21561"/>
                  </a:cubicBezTo>
                  <a:lnTo>
                    <a:pt x="0" y="66536"/>
                  </a:lnTo>
                  <a:cubicBezTo>
                    <a:pt x="0" y="67595"/>
                    <a:pt x="529" y="68653"/>
                    <a:pt x="1058" y="69711"/>
                  </a:cubicBezTo>
                  <a:cubicBezTo>
                    <a:pt x="1058" y="69711"/>
                    <a:pt x="1588" y="70241"/>
                    <a:pt x="1588" y="70241"/>
                  </a:cubicBezTo>
                  <a:cubicBezTo>
                    <a:pt x="2117" y="71299"/>
                    <a:pt x="3175" y="71828"/>
                    <a:pt x="4233" y="72357"/>
                  </a:cubicBezTo>
                  <a:cubicBezTo>
                    <a:pt x="4233" y="72357"/>
                    <a:pt x="4233" y="72357"/>
                    <a:pt x="4233" y="72357"/>
                  </a:cubicBezTo>
                  <a:cubicBezTo>
                    <a:pt x="5291" y="72886"/>
                    <a:pt x="5821" y="72886"/>
                    <a:pt x="6879" y="72886"/>
                  </a:cubicBezTo>
                  <a:lnTo>
                    <a:pt x="51854" y="72886"/>
                  </a:lnTo>
                  <a:cubicBezTo>
                    <a:pt x="55557" y="72886"/>
                    <a:pt x="58203" y="70241"/>
                    <a:pt x="58203" y="66536"/>
                  </a:cubicBezTo>
                  <a:cubicBezTo>
                    <a:pt x="58203" y="62833"/>
                    <a:pt x="55557" y="60187"/>
                    <a:pt x="51854" y="60187"/>
                  </a:cubicBezTo>
                  <a:lnTo>
                    <a:pt x="22223" y="60187"/>
                  </a:lnTo>
                  <a:lnTo>
                    <a:pt x="71431" y="10979"/>
                  </a:lnTo>
                  <a:cubicBezTo>
                    <a:pt x="74077" y="8333"/>
                    <a:pt x="74077" y="4101"/>
                    <a:pt x="71431" y="1984"/>
                  </a:cubicBezTo>
                  <a:cubicBezTo>
                    <a:pt x="68256" y="-661"/>
                    <a:pt x="64024" y="-661"/>
                    <a:pt x="61907" y="198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7" name="Google Shape;584;p15">
              <a:extLst>
                <a:ext uri="{FF2B5EF4-FFF2-40B4-BE49-F238E27FC236}">
                  <a16:creationId xmlns:a16="http://schemas.microsoft.com/office/drawing/2014/main" id="{94037F8B-D9C2-F2FF-F6C5-66AC162BEC4D}"/>
                </a:ext>
              </a:extLst>
            </p:cNvPr>
            <p:cNvSpPr/>
            <p:nvPr/>
          </p:nvSpPr>
          <p:spPr>
            <a:xfrm>
              <a:off x="3265612" y="10407904"/>
              <a:ext cx="68785" cy="68785"/>
            </a:xfrm>
            <a:custGeom>
              <a:avLst/>
              <a:gdLst/>
              <a:ahLst/>
              <a:cxnLst/>
              <a:rect l="l" t="t" r="r" b="b"/>
              <a:pathLst>
                <a:path w="68785" h="68785" extrusionOk="0">
                  <a:moveTo>
                    <a:pt x="66537" y="15212"/>
                  </a:moveTo>
                  <a:cubicBezTo>
                    <a:pt x="62833" y="15212"/>
                    <a:pt x="60187" y="17858"/>
                    <a:pt x="60187" y="21561"/>
                  </a:cubicBezTo>
                  <a:lnTo>
                    <a:pt x="60187" y="51192"/>
                  </a:lnTo>
                  <a:lnTo>
                    <a:pt x="10979" y="1984"/>
                  </a:lnTo>
                  <a:cubicBezTo>
                    <a:pt x="8334" y="-661"/>
                    <a:pt x="4101" y="-661"/>
                    <a:pt x="1984" y="1984"/>
                  </a:cubicBezTo>
                  <a:cubicBezTo>
                    <a:pt x="-661" y="4630"/>
                    <a:pt x="-661" y="8862"/>
                    <a:pt x="1984" y="10979"/>
                  </a:cubicBezTo>
                  <a:lnTo>
                    <a:pt x="51192" y="60187"/>
                  </a:lnTo>
                  <a:lnTo>
                    <a:pt x="21562" y="60187"/>
                  </a:lnTo>
                  <a:cubicBezTo>
                    <a:pt x="17858" y="60187"/>
                    <a:pt x="15212" y="62833"/>
                    <a:pt x="15212" y="66536"/>
                  </a:cubicBezTo>
                  <a:cubicBezTo>
                    <a:pt x="15212" y="70241"/>
                    <a:pt x="17858" y="72886"/>
                    <a:pt x="21562" y="72886"/>
                  </a:cubicBezTo>
                  <a:lnTo>
                    <a:pt x="66537" y="72886"/>
                  </a:lnTo>
                  <a:cubicBezTo>
                    <a:pt x="67595" y="72886"/>
                    <a:pt x="68124" y="72886"/>
                    <a:pt x="69182" y="72357"/>
                  </a:cubicBezTo>
                  <a:cubicBezTo>
                    <a:pt x="69182" y="72357"/>
                    <a:pt x="69182" y="72357"/>
                    <a:pt x="69182" y="72357"/>
                  </a:cubicBezTo>
                  <a:cubicBezTo>
                    <a:pt x="70241" y="71828"/>
                    <a:pt x="71299" y="71299"/>
                    <a:pt x="71828" y="70241"/>
                  </a:cubicBezTo>
                  <a:cubicBezTo>
                    <a:pt x="71828" y="70241"/>
                    <a:pt x="72357" y="69711"/>
                    <a:pt x="72357" y="69711"/>
                  </a:cubicBezTo>
                  <a:cubicBezTo>
                    <a:pt x="72886" y="68653"/>
                    <a:pt x="73415" y="67595"/>
                    <a:pt x="73415" y="66536"/>
                  </a:cubicBezTo>
                  <a:lnTo>
                    <a:pt x="73415" y="21561"/>
                  </a:lnTo>
                  <a:cubicBezTo>
                    <a:pt x="73415" y="17858"/>
                    <a:pt x="70241" y="15212"/>
                    <a:pt x="66537" y="1521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 name="Google Shape;585;p15">
              <a:extLst>
                <a:ext uri="{FF2B5EF4-FFF2-40B4-BE49-F238E27FC236}">
                  <a16:creationId xmlns:a16="http://schemas.microsoft.com/office/drawing/2014/main" id="{C0D81309-1F25-A931-29EE-73D5EDE48B28}"/>
                </a:ext>
              </a:extLst>
            </p:cNvPr>
            <p:cNvSpPr/>
            <p:nvPr/>
          </p:nvSpPr>
          <p:spPr>
            <a:xfrm>
              <a:off x="3024201" y="10167022"/>
              <a:ext cx="68785" cy="68785"/>
            </a:xfrm>
            <a:custGeom>
              <a:avLst/>
              <a:gdLst/>
              <a:ahLst/>
              <a:cxnLst/>
              <a:rect l="l" t="t" r="r" b="b"/>
              <a:pathLst>
                <a:path w="68785" h="68785" extrusionOk="0">
                  <a:moveTo>
                    <a:pt x="22223" y="12699"/>
                  </a:moveTo>
                  <a:lnTo>
                    <a:pt x="51854" y="12699"/>
                  </a:lnTo>
                  <a:cubicBezTo>
                    <a:pt x="55557" y="12699"/>
                    <a:pt x="58203" y="10053"/>
                    <a:pt x="58203" y="6349"/>
                  </a:cubicBezTo>
                  <a:cubicBezTo>
                    <a:pt x="58203" y="2646"/>
                    <a:pt x="55557" y="0"/>
                    <a:pt x="51854" y="0"/>
                  </a:cubicBezTo>
                  <a:lnTo>
                    <a:pt x="6878" y="0"/>
                  </a:lnTo>
                  <a:cubicBezTo>
                    <a:pt x="5820" y="0"/>
                    <a:pt x="5291" y="0"/>
                    <a:pt x="4233" y="529"/>
                  </a:cubicBezTo>
                  <a:cubicBezTo>
                    <a:pt x="4233" y="529"/>
                    <a:pt x="4233" y="529"/>
                    <a:pt x="4233" y="529"/>
                  </a:cubicBezTo>
                  <a:cubicBezTo>
                    <a:pt x="4233" y="529"/>
                    <a:pt x="4233" y="529"/>
                    <a:pt x="4233" y="529"/>
                  </a:cubicBezTo>
                  <a:cubicBezTo>
                    <a:pt x="3175" y="1058"/>
                    <a:pt x="2117" y="1588"/>
                    <a:pt x="1587" y="2646"/>
                  </a:cubicBezTo>
                  <a:cubicBezTo>
                    <a:pt x="1587" y="2646"/>
                    <a:pt x="1058" y="3175"/>
                    <a:pt x="1058" y="3175"/>
                  </a:cubicBezTo>
                  <a:cubicBezTo>
                    <a:pt x="529" y="4233"/>
                    <a:pt x="0" y="5291"/>
                    <a:pt x="0" y="6349"/>
                  </a:cubicBezTo>
                  <a:lnTo>
                    <a:pt x="0" y="51324"/>
                  </a:lnTo>
                  <a:cubicBezTo>
                    <a:pt x="0" y="55029"/>
                    <a:pt x="2646" y="57674"/>
                    <a:pt x="6349" y="57674"/>
                  </a:cubicBezTo>
                  <a:cubicBezTo>
                    <a:pt x="10053" y="57674"/>
                    <a:pt x="12699" y="55029"/>
                    <a:pt x="12699" y="51324"/>
                  </a:cubicBezTo>
                  <a:lnTo>
                    <a:pt x="12699" y="21694"/>
                  </a:lnTo>
                  <a:lnTo>
                    <a:pt x="61907" y="70902"/>
                  </a:lnTo>
                  <a:cubicBezTo>
                    <a:pt x="62965" y="71960"/>
                    <a:pt x="65082" y="73019"/>
                    <a:pt x="66669" y="73019"/>
                  </a:cubicBezTo>
                  <a:cubicBezTo>
                    <a:pt x="68256" y="73019"/>
                    <a:pt x="69844" y="72489"/>
                    <a:pt x="71431" y="70902"/>
                  </a:cubicBezTo>
                  <a:cubicBezTo>
                    <a:pt x="74077" y="68256"/>
                    <a:pt x="74077" y="64023"/>
                    <a:pt x="71431" y="61907"/>
                  </a:cubicBezTo>
                  <a:lnTo>
                    <a:pt x="22223" y="126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 name="Google Shape;586;p15">
              <a:extLst>
                <a:ext uri="{FF2B5EF4-FFF2-40B4-BE49-F238E27FC236}">
                  <a16:creationId xmlns:a16="http://schemas.microsoft.com/office/drawing/2014/main" id="{0A467173-6D87-5A27-2E8F-B147A60C513E}"/>
                </a:ext>
              </a:extLst>
            </p:cNvPr>
            <p:cNvSpPr/>
            <p:nvPr/>
          </p:nvSpPr>
          <p:spPr>
            <a:xfrm>
              <a:off x="3265612" y="10166493"/>
              <a:ext cx="68785" cy="68785"/>
            </a:xfrm>
            <a:custGeom>
              <a:avLst/>
              <a:gdLst/>
              <a:ahLst/>
              <a:cxnLst/>
              <a:rect l="l" t="t" r="r" b="b"/>
              <a:pathLst>
                <a:path w="68785" h="68785" extrusionOk="0">
                  <a:moveTo>
                    <a:pt x="72357" y="3175"/>
                  </a:moveTo>
                  <a:cubicBezTo>
                    <a:pt x="72357" y="3175"/>
                    <a:pt x="71828" y="2646"/>
                    <a:pt x="71828" y="2646"/>
                  </a:cubicBezTo>
                  <a:cubicBezTo>
                    <a:pt x="71299" y="1587"/>
                    <a:pt x="70241" y="1058"/>
                    <a:pt x="69182" y="529"/>
                  </a:cubicBezTo>
                  <a:cubicBezTo>
                    <a:pt x="69182" y="529"/>
                    <a:pt x="69182" y="529"/>
                    <a:pt x="69182" y="529"/>
                  </a:cubicBezTo>
                  <a:cubicBezTo>
                    <a:pt x="69182" y="529"/>
                    <a:pt x="69182" y="529"/>
                    <a:pt x="69182" y="529"/>
                  </a:cubicBezTo>
                  <a:cubicBezTo>
                    <a:pt x="68653" y="0"/>
                    <a:pt x="67595" y="0"/>
                    <a:pt x="66537" y="0"/>
                  </a:cubicBezTo>
                  <a:lnTo>
                    <a:pt x="21562" y="0"/>
                  </a:lnTo>
                  <a:cubicBezTo>
                    <a:pt x="17858" y="0"/>
                    <a:pt x="15212" y="2646"/>
                    <a:pt x="15212" y="6349"/>
                  </a:cubicBezTo>
                  <a:cubicBezTo>
                    <a:pt x="15212" y="10053"/>
                    <a:pt x="17858" y="12699"/>
                    <a:pt x="21562" y="12699"/>
                  </a:cubicBezTo>
                  <a:lnTo>
                    <a:pt x="51192" y="12699"/>
                  </a:lnTo>
                  <a:lnTo>
                    <a:pt x="1984" y="61907"/>
                  </a:lnTo>
                  <a:cubicBezTo>
                    <a:pt x="-661" y="64552"/>
                    <a:pt x="-661" y="68785"/>
                    <a:pt x="1984" y="70902"/>
                  </a:cubicBezTo>
                  <a:cubicBezTo>
                    <a:pt x="3042" y="71960"/>
                    <a:pt x="5159" y="73018"/>
                    <a:pt x="6746" y="73018"/>
                  </a:cubicBezTo>
                  <a:cubicBezTo>
                    <a:pt x="8334" y="73018"/>
                    <a:pt x="9921" y="72489"/>
                    <a:pt x="11508" y="70902"/>
                  </a:cubicBezTo>
                  <a:lnTo>
                    <a:pt x="60716" y="21694"/>
                  </a:lnTo>
                  <a:lnTo>
                    <a:pt x="60716" y="51324"/>
                  </a:lnTo>
                  <a:cubicBezTo>
                    <a:pt x="60716" y="55029"/>
                    <a:pt x="63362" y="57674"/>
                    <a:pt x="67066" y="57674"/>
                  </a:cubicBezTo>
                  <a:cubicBezTo>
                    <a:pt x="70770" y="57674"/>
                    <a:pt x="73415" y="55029"/>
                    <a:pt x="73415" y="51324"/>
                  </a:cubicBezTo>
                  <a:lnTo>
                    <a:pt x="73415" y="6349"/>
                  </a:lnTo>
                  <a:cubicBezTo>
                    <a:pt x="73415" y="5291"/>
                    <a:pt x="72886" y="4233"/>
                    <a:pt x="72357" y="317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30" name="TextBox 29">
            <a:extLst>
              <a:ext uri="{FF2B5EF4-FFF2-40B4-BE49-F238E27FC236}">
                <a16:creationId xmlns:a16="http://schemas.microsoft.com/office/drawing/2014/main" id="{9E38F6E3-5A68-8269-3858-A9DA0CF25F50}"/>
              </a:ext>
            </a:extLst>
          </p:cNvPr>
          <p:cNvSpPr txBox="1"/>
          <p:nvPr/>
        </p:nvSpPr>
        <p:spPr>
          <a:xfrm>
            <a:off x="1015925" y="1984441"/>
            <a:ext cx="1793966" cy="222086"/>
          </a:xfrm>
          <a:prstGeom prst="rect">
            <a:avLst/>
          </a:prstGeom>
          <a:noFill/>
        </p:spPr>
        <p:txBody>
          <a:bodyPr wrap="square" lIns="54610" tIns="54610" rIns="54610" bIns="54610" rtlCol="0">
            <a:noAutofit/>
          </a:bodyPr>
          <a:lstStyle/>
          <a:p>
            <a:pPr>
              <a:spcAft>
                <a:spcPts val="600"/>
              </a:spcAft>
            </a:pPr>
            <a:r>
              <a:rPr lang="en-US" sz="1500" u="sng" dirty="0"/>
              <a:t>White Label Portal</a:t>
            </a:r>
          </a:p>
        </p:txBody>
      </p:sp>
      <p:sp>
        <p:nvSpPr>
          <p:cNvPr id="31" name="TextBox 30">
            <a:extLst>
              <a:ext uri="{FF2B5EF4-FFF2-40B4-BE49-F238E27FC236}">
                <a16:creationId xmlns:a16="http://schemas.microsoft.com/office/drawing/2014/main" id="{F60893FA-8BB3-4CB2-054F-495FFDC4EBAF}"/>
              </a:ext>
            </a:extLst>
          </p:cNvPr>
          <p:cNvSpPr txBox="1"/>
          <p:nvPr/>
        </p:nvSpPr>
        <p:spPr>
          <a:xfrm>
            <a:off x="673191" y="2412275"/>
            <a:ext cx="2119282" cy="829809"/>
          </a:xfrm>
          <a:prstGeom prst="rect">
            <a:avLst/>
          </a:prstGeom>
          <a:noFill/>
        </p:spPr>
        <p:txBody>
          <a:bodyPr wrap="square" lIns="54610" tIns="54610" rIns="54610" bIns="54610" rtlCol="0">
            <a:noAutofit/>
          </a:bodyPr>
          <a:lstStyle/>
          <a:p>
            <a:pPr algn="ctr">
              <a:spcAft>
                <a:spcPts val="600"/>
              </a:spcAft>
            </a:pPr>
            <a:r>
              <a:rPr lang="en-US" sz="1200" dirty="0"/>
              <a:t>A Customized White Label Portal a broker can share with their borrower to assist in the process.</a:t>
            </a:r>
          </a:p>
        </p:txBody>
      </p:sp>
      <p:sp>
        <p:nvSpPr>
          <p:cNvPr id="39" name="TextBox 38">
            <a:extLst>
              <a:ext uri="{FF2B5EF4-FFF2-40B4-BE49-F238E27FC236}">
                <a16:creationId xmlns:a16="http://schemas.microsoft.com/office/drawing/2014/main" id="{5239A9D2-B8AC-8CDE-7A8D-20F5BB02E0A7}"/>
              </a:ext>
            </a:extLst>
          </p:cNvPr>
          <p:cNvSpPr txBox="1"/>
          <p:nvPr/>
        </p:nvSpPr>
        <p:spPr>
          <a:xfrm>
            <a:off x="6558935" y="2051414"/>
            <a:ext cx="1793966" cy="222086"/>
          </a:xfrm>
          <a:prstGeom prst="rect">
            <a:avLst/>
          </a:prstGeom>
          <a:noFill/>
        </p:spPr>
        <p:txBody>
          <a:bodyPr wrap="square" lIns="54610" tIns="54610" rIns="54610" bIns="54610" rtlCol="0">
            <a:noAutofit/>
          </a:bodyPr>
          <a:lstStyle/>
          <a:p>
            <a:pPr>
              <a:spcAft>
                <a:spcPts val="600"/>
              </a:spcAft>
            </a:pPr>
            <a:r>
              <a:rPr lang="en-US" sz="1500" u="sng" dirty="0" err="1"/>
              <a:t>NonQM</a:t>
            </a:r>
            <a:r>
              <a:rPr lang="en-US" sz="1500" u="sng" dirty="0"/>
              <a:t> AUS</a:t>
            </a:r>
          </a:p>
        </p:txBody>
      </p:sp>
      <p:sp>
        <p:nvSpPr>
          <p:cNvPr id="40" name="TextBox 39">
            <a:extLst>
              <a:ext uri="{FF2B5EF4-FFF2-40B4-BE49-F238E27FC236}">
                <a16:creationId xmlns:a16="http://schemas.microsoft.com/office/drawing/2014/main" id="{59B398E5-617C-68C0-47A8-A52B74CE524A}"/>
              </a:ext>
            </a:extLst>
          </p:cNvPr>
          <p:cNvSpPr txBox="1"/>
          <p:nvPr/>
        </p:nvSpPr>
        <p:spPr>
          <a:xfrm>
            <a:off x="6102986" y="2479248"/>
            <a:ext cx="2119282" cy="829809"/>
          </a:xfrm>
          <a:prstGeom prst="rect">
            <a:avLst/>
          </a:prstGeom>
          <a:noFill/>
        </p:spPr>
        <p:txBody>
          <a:bodyPr wrap="square" lIns="54610" tIns="54610" rIns="54610" bIns="54610" rtlCol="0">
            <a:noAutofit/>
          </a:bodyPr>
          <a:lstStyle/>
          <a:p>
            <a:pPr algn="ctr">
              <a:spcAft>
                <a:spcPts val="600"/>
              </a:spcAft>
            </a:pPr>
            <a:r>
              <a:rPr lang="en-US" sz="1200" dirty="0"/>
              <a:t>A Decision engine added to the portal that will quickly pre-qualify a potential </a:t>
            </a:r>
            <a:r>
              <a:rPr lang="en-US" sz="1200" dirty="0" err="1"/>
              <a:t>NonQM</a:t>
            </a:r>
            <a:r>
              <a:rPr lang="en-US" sz="1200" dirty="0"/>
              <a:t> Loan</a:t>
            </a:r>
          </a:p>
        </p:txBody>
      </p:sp>
      <p:grpSp>
        <p:nvGrpSpPr>
          <p:cNvPr id="41" name="Google Shape;1463;p18">
            <a:extLst>
              <a:ext uri="{FF2B5EF4-FFF2-40B4-BE49-F238E27FC236}">
                <a16:creationId xmlns:a16="http://schemas.microsoft.com/office/drawing/2014/main" id="{2389AF08-F3C8-5476-D84B-9C664FAB5413}"/>
              </a:ext>
            </a:extLst>
          </p:cNvPr>
          <p:cNvGrpSpPr/>
          <p:nvPr/>
        </p:nvGrpSpPr>
        <p:grpSpPr>
          <a:xfrm>
            <a:off x="5925615" y="1956250"/>
            <a:ext cx="464588" cy="456025"/>
            <a:chOff x="773329" y="24422019"/>
            <a:chExt cx="311122" cy="309004"/>
          </a:xfrm>
        </p:grpSpPr>
        <p:sp>
          <p:nvSpPr>
            <p:cNvPr id="42" name="Google Shape;1464;p18">
              <a:extLst>
                <a:ext uri="{FF2B5EF4-FFF2-40B4-BE49-F238E27FC236}">
                  <a16:creationId xmlns:a16="http://schemas.microsoft.com/office/drawing/2014/main" id="{E24809BE-2FA5-9F13-B668-061C8CEBE6D2}"/>
                </a:ext>
              </a:extLst>
            </p:cNvPr>
            <p:cNvSpPr/>
            <p:nvPr/>
          </p:nvSpPr>
          <p:spPr>
            <a:xfrm>
              <a:off x="837352" y="24531544"/>
              <a:ext cx="137571" cy="137571"/>
            </a:xfrm>
            <a:custGeom>
              <a:avLst/>
              <a:gdLst/>
              <a:ahLst/>
              <a:cxnLst/>
              <a:rect l="l" t="t" r="r" b="b"/>
              <a:pathLst>
                <a:path w="137570" h="137570" extrusionOk="0">
                  <a:moveTo>
                    <a:pt x="0" y="70374"/>
                  </a:moveTo>
                  <a:cubicBezTo>
                    <a:pt x="0" y="108999"/>
                    <a:pt x="31747" y="140746"/>
                    <a:pt x="70373" y="140746"/>
                  </a:cubicBezTo>
                  <a:cubicBezTo>
                    <a:pt x="108999" y="140746"/>
                    <a:pt x="140746" y="108999"/>
                    <a:pt x="140746" y="70374"/>
                  </a:cubicBezTo>
                  <a:cubicBezTo>
                    <a:pt x="140746" y="31220"/>
                    <a:pt x="108999" y="0"/>
                    <a:pt x="70373" y="0"/>
                  </a:cubicBezTo>
                  <a:cubicBezTo>
                    <a:pt x="31747" y="0"/>
                    <a:pt x="0" y="31220"/>
                    <a:pt x="0" y="70374"/>
                  </a:cubicBezTo>
                  <a:close/>
                  <a:moveTo>
                    <a:pt x="128047" y="70374"/>
                  </a:moveTo>
                  <a:cubicBezTo>
                    <a:pt x="128047" y="102122"/>
                    <a:pt x="102120" y="128048"/>
                    <a:pt x="70373" y="128048"/>
                  </a:cubicBezTo>
                  <a:cubicBezTo>
                    <a:pt x="38626" y="128048"/>
                    <a:pt x="12699" y="102122"/>
                    <a:pt x="12699" y="70374"/>
                  </a:cubicBezTo>
                  <a:cubicBezTo>
                    <a:pt x="12699" y="38627"/>
                    <a:pt x="38626" y="12701"/>
                    <a:pt x="70373" y="12701"/>
                  </a:cubicBezTo>
                  <a:cubicBezTo>
                    <a:pt x="102120" y="12701"/>
                    <a:pt x="128047" y="38627"/>
                    <a:pt x="128047" y="7037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1465;p18">
              <a:extLst>
                <a:ext uri="{FF2B5EF4-FFF2-40B4-BE49-F238E27FC236}">
                  <a16:creationId xmlns:a16="http://schemas.microsoft.com/office/drawing/2014/main" id="{33442B8B-2C77-6DFE-8922-FA65869600A7}"/>
                </a:ext>
              </a:extLst>
            </p:cNvPr>
            <p:cNvSpPr/>
            <p:nvPr/>
          </p:nvSpPr>
          <p:spPr>
            <a:xfrm>
              <a:off x="773329" y="24466463"/>
              <a:ext cx="264560" cy="264560"/>
            </a:xfrm>
            <a:custGeom>
              <a:avLst/>
              <a:gdLst/>
              <a:ahLst/>
              <a:cxnLst/>
              <a:rect l="l" t="t" r="r" b="b"/>
              <a:pathLst>
                <a:path w="264559" h="264559" extrusionOk="0">
                  <a:moveTo>
                    <a:pt x="262972" y="109529"/>
                  </a:moveTo>
                  <a:lnTo>
                    <a:pt x="235458" y="109529"/>
                  </a:lnTo>
                  <a:cubicBezTo>
                    <a:pt x="231754" y="109529"/>
                    <a:pt x="229108" y="112174"/>
                    <a:pt x="229108" y="115877"/>
                  </a:cubicBezTo>
                  <a:cubicBezTo>
                    <a:pt x="229108" y="119581"/>
                    <a:pt x="231754" y="122227"/>
                    <a:pt x="235458" y="122227"/>
                  </a:cubicBezTo>
                  <a:lnTo>
                    <a:pt x="256623" y="122227"/>
                  </a:lnTo>
                  <a:lnTo>
                    <a:pt x="256623" y="147624"/>
                  </a:lnTo>
                  <a:lnTo>
                    <a:pt x="235458" y="147624"/>
                  </a:lnTo>
                  <a:cubicBezTo>
                    <a:pt x="232283" y="147624"/>
                    <a:pt x="229638" y="149740"/>
                    <a:pt x="229108" y="152915"/>
                  </a:cubicBezTo>
                  <a:cubicBezTo>
                    <a:pt x="226463" y="166143"/>
                    <a:pt x="221701" y="177785"/>
                    <a:pt x="214293" y="188897"/>
                  </a:cubicBezTo>
                  <a:cubicBezTo>
                    <a:pt x="212706" y="191542"/>
                    <a:pt x="212706" y="194715"/>
                    <a:pt x="214822" y="197360"/>
                  </a:cubicBezTo>
                  <a:lnTo>
                    <a:pt x="229638" y="212177"/>
                  </a:lnTo>
                  <a:lnTo>
                    <a:pt x="211648" y="230167"/>
                  </a:lnTo>
                  <a:lnTo>
                    <a:pt x="196832" y="215352"/>
                  </a:lnTo>
                  <a:cubicBezTo>
                    <a:pt x="194716" y="213234"/>
                    <a:pt x="191012" y="212707"/>
                    <a:pt x="188366" y="214823"/>
                  </a:cubicBezTo>
                  <a:cubicBezTo>
                    <a:pt x="177784" y="222230"/>
                    <a:pt x="165614" y="226992"/>
                    <a:pt x="152386" y="229637"/>
                  </a:cubicBezTo>
                  <a:cubicBezTo>
                    <a:pt x="149212" y="230167"/>
                    <a:pt x="147095" y="232812"/>
                    <a:pt x="147095" y="235988"/>
                  </a:cubicBezTo>
                  <a:lnTo>
                    <a:pt x="147095" y="257152"/>
                  </a:lnTo>
                  <a:lnTo>
                    <a:pt x="121697" y="257152"/>
                  </a:lnTo>
                  <a:lnTo>
                    <a:pt x="121697" y="235988"/>
                  </a:lnTo>
                  <a:cubicBezTo>
                    <a:pt x="121697" y="232812"/>
                    <a:pt x="119581" y="230167"/>
                    <a:pt x="116406" y="229637"/>
                  </a:cubicBezTo>
                  <a:cubicBezTo>
                    <a:pt x="103178" y="226992"/>
                    <a:pt x="91538" y="222230"/>
                    <a:pt x="80426" y="214823"/>
                  </a:cubicBezTo>
                  <a:cubicBezTo>
                    <a:pt x="77780" y="213234"/>
                    <a:pt x="74606" y="213234"/>
                    <a:pt x="71960" y="215352"/>
                  </a:cubicBezTo>
                  <a:lnTo>
                    <a:pt x="57145" y="230167"/>
                  </a:lnTo>
                  <a:lnTo>
                    <a:pt x="39155" y="212177"/>
                  </a:lnTo>
                  <a:lnTo>
                    <a:pt x="53970" y="197360"/>
                  </a:lnTo>
                  <a:cubicBezTo>
                    <a:pt x="56087" y="195244"/>
                    <a:pt x="56616" y="191542"/>
                    <a:pt x="54499" y="188897"/>
                  </a:cubicBezTo>
                  <a:cubicBezTo>
                    <a:pt x="47092" y="177785"/>
                    <a:pt x="42330" y="166143"/>
                    <a:pt x="39684" y="152915"/>
                  </a:cubicBezTo>
                  <a:cubicBezTo>
                    <a:pt x="39155" y="149740"/>
                    <a:pt x="36509" y="147624"/>
                    <a:pt x="33334" y="147624"/>
                  </a:cubicBezTo>
                  <a:lnTo>
                    <a:pt x="12170" y="147624"/>
                  </a:lnTo>
                  <a:lnTo>
                    <a:pt x="12170" y="122227"/>
                  </a:lnTo>
                  <a:lnTo>
                    <a:pt x="33334" y="122227"/>
                  </a:lnTo>
                  <a:cubicBezTo>
                    <a:pt x="36509" y="122227"/>
                    <a:pt x="39155" y="120111"/>
                    <a:pt x="39684" y="116936"/>
                  </a:cubicBezTo>
                  <a:cubicBezTo>
                    <a:pt x="42330" y="103708"/>
                    <a:pt x="47092" y="92066"/>
                    <a:pt x="54499" y="80954"/>
                  </a:cubicBezTo>
                  <a:cubicBezTo>
                    <a:pt x="56087" y="78309"/>
                    <a:pt x="56087" y="75136"/>
                    <a:pt x="53970" y="72490"/>
                  </a:cubicBezTo>
                  <a:lnTo>
                    <a:pt x="39155" y="57673"/>
                  </a:lnTo>
                  <a:lnTo>
                    <a:pt x="57145" y="39684"/>
                  </a:lnTo>
                  <a:lnTo>
                    <a:pt x="71960" y="54498"/>
                  </a:lnTo>
                  <a:cubicBezTo>
                    <a:pt x="74077" y="56617"/>
                    <a:pt x="77780" y="57144"/>
                    <a:pt x="80426" y="55028"/>
                  </a:cubicBezTo>
                  <a:cubicBezTo>
                    <a:pt x="91538" y="47621"/>
                    <a:pt x="103178" y="42859"/>
                    <a:pt x="116406" y="40214"/>
                  </a:cubicBezTo>
                  <a:cubicBezTo>
                    <a:pt x="119581" y="39684"/>
                    <a:pt x="121697" y="37038"/>
                    <a:pt x="121697" y="33863"/>
                  </a:cubicBezTo>
                  <a:lnTo>
                    <a:pt x="121697" y="12698"/>
                  </a:lnTo>
                  <a:lnTo>
                    <a:pt x="147095" y="12698"/>
                  </a:lnTo>
                  <a:lnTo>
                    <a:pt x="147095" y="33863"/>
                  </a:lnTo>
                  <a:cubicBezTo>
                    <a:pt x="147095" y="37568"/>
                    <a:pt x="149741" y="40214"/>
                    <a:pt x="153445" y="40214"/>
                  </a:cubicBezTo>
                  <a:cubicBezTo>
                    <a:pt x="157148" y="40214"/>
                    <a:pt x="159794" y="37568"/>
                    <a:pt x="159794" y="33863"/>
                  </a:cubicBezTo>
                  <a:lnTo>
                    <a:pt x="159794" y="6350"/>
                  </a:lnTo>
                  <a:cubicBezTo>
                    <a:pt x="159794" y="2646"/>
                    <a:pt x="157148" y="0"/>
                    <a:pt x="153445" y="0"/>
                  </a:cubicBezTo>
                  <a:lnTo>
                    <a:pt x="114819" y="0"/>
                  </a:lnTo>
                  <a:cubicBezTo>
                    <a:pt x="111115" y="0"/>
                    <a:pt x="108469" y="2646"/>
                    <a:pt x="108469" y="6350"/>
                  </a:cubicBezTo>
                  <a:lnTo>
                    <a:pt x="108469" y="28572"/>
                  </a:lnTo>
                  <a:cubicBezTo>
                    <a:pt x="97358" y="31218"/>
                    <a:pt x="87305" y="35452"/>
                    <a:pt x="77251" y="41270"/>
                  </a:cubicBezTo>
                  <a:lnTo>
                    <a:pt x="61378" y="25397"/>
                  </a:lnTo>
                  <a:cubicBezTo>
                    <a:pt x="58732" y="22751"/>
                    <a:pt x="54499" y="22751"/>
                    <a:pt x="52383" y="25397"/>
                  </a:cubicBezTo>
                  <a:lnTo>
                    <a:pt x="25398" y="52382"/>
                  </a:lnTo>
                  <a:cubicBezTo>
                    <a:pt x="24339" y="53442"/>
                    <a:pt x="23281" y="55028"/>
                    <a:pt x="23281" y="57144"/>
                  </a:cubicBezTo>
                  <a:cubicBezTo>
                    <a:pt x="23281" y="59262"/>
                    <a:pt x="23810" y="60319"/>
                    <a:pt x="25398" y="61908"/>
                  </a:cubicBezTo>
                  <a:lnTo>
                    <a:pt x="41271" y="77782"/>
                  </a:lnTo>
                  <a:cubicBezTo>
                    <a:pt x="35451" y="87305"/>
                    <a:pt x="31218" y="97887"/>
                    <a:pt x="28572" y="108999"/>
                  </a:cubicBezTo>
                  <a:lnTo>
                    <a:pt x="6349" y="108999"/>
                  </a:lnTo>
                  <a:cubicBezTo>
                    <a:pt x="2646" y="108999"/>
                    <a:pt x="0" y="111645"/>
                    <a:pt x="0" y="115347"/>
                  </a:cubicBezTo>
                  <a:lnTo>
                    <a:pt x="0" y="153974"/>
                  </a:lnTo>
                  <a:cubicBezTo>
                    <a:pt x="0" y="157676"/>
                    <a:pt x="2646" y="160322"/>
                    <a:pt x="6349" y="160322"/>
                  </a:cubicBezTo>
                  <a:lnTo>
                    <a:pt x="28572" y="160322"/>
                  </a:lnTo>
                  <a:cubicBezTo>
                    <a:pt x="31218" y="171434"/>
                    <a:pt x="35451" y="181487"/>
                    <a:pt x="41271" y="191542"/>
                  </a:cubicBezTo>
                  <a:lnTo>
                    <a:pt x="25398" y="207416"/>
                  </a:lnTo>
                  <a:cubicBezTo>
                    <a:pt x="22752" y="210061"/>
                    <a:pt x="22752" y="214293"/>
                    <a:pt x="25398" y="216409"/>
                  </a:cubicBezTo>
                  <a:lnTo>
                    <a:pt x="52383" y="243395"/>
                  </a:lnTo>
                  <a:cubicBezTo>
                    <a:pt x="55028" y="246040"/>
                    <a:pt x="59261" y="246040"/>
                    <a:pt x="61378" y="243395"/>
                  </a:cubicBezTo>
                  <a:lnTo>
                    <a:pt x="77251" y="227521"/>
                  </a:lnTo>
                  <a:cubicBezTo>
                    <a:pt x="86775" y="233342"/>
                    <a:pt x="97358" y="237574"/>
                    <a:pt x="108469" y="240220"/>
                  </a:cubicBezTo>
                  <a:lnTo>
                    <a:pt x="108469" y="262444"/>
                  </a:lnTo>
                  <a:cubicBezTo>
                    <a:pt x="108469" y="266146"/>
                    <a:pt x="111115" y="268791"/>
                    <a:pt x="114819" y="268791"/>
                  </a:cubicBezTo>
                  <a:lnTo>
                    <a:pt x="153445" y="268791"/>
                  </a:lnTo>
                  <a:cubicBezTo>
                    <a:pt x="157148" y="268791"/>
                    <a:pt x="159794" y="266146"/>
                    <a:pt x="159794" y="262444"/>
                  </a:cubicBezTo>
                  <a:lnTo>
                    <a:pt x="159794" y="240220"/>
                  </a:lnTo>
                  <a:cubicBezTo>
                    <a:pt x="170905" y="237574"/>
                    <a:pt x="180959" y="233342"/>
                    <a:pt x="191012" y="227521"/>
                  </a:cubicBezTo>
                  <a:lnTo>
                    <a:pt x="206885" y="243395"/>
                  </a:lnTo>
                  <a:cubicBezTo>
                    <a:pt x="207944" y="244454"/>
                    <a:pt x="209531" y="245511"/>
                    <a:pt x="211648" y="245511"/>
                  </a:cubicBezTo>
                  <a:cubicBezTo>
                    <a:pt x="213235" y="245511"/>
                    <a:pt x="214822" y="244981"/>
                    <a:pt x="216410" y="243395"/>
                  </a:cubicBezTo>
                  <a:lnTo>
                    <a:pt x="243395" y="216409"/>
                  </a:lnTo>
                  <a:cubicBezTo>
                    <a:pt x="246040" y="213764"/>
                    <a:pt x="246040" y="209532"/>
                    <a:pt x="243395" y="207416"/>
                  </a:cubicBezTo>
                  <a:lnTo>
                    <a:pt x="227521" y="191542"/>
                  </a:lnTo>
                  <a:cubicBezTo>
                    <a:pt x="233341" y="182016"/>
                    <a:pt x="237574" y="171434"/>
                    <a:pt x="240220" y="160322"/>
                  </a:cubicBezTo>
                  <a:lnTo>
                    <a:pt x="262443" y="160322"/>
                  </a:lnTo>
                  <a:cubicBezTo>
                    <a:pt x="266147" y="160322"/>
                    <a:pt x="268792" y="157676"/>
                    <a:pt x="268792" y="153974"/>
                  </a:cubicBezTo>
                  <a:lnTo>
                    <a:pt x="268792" y="115347"/>
                  </a:lnTo>
                  <a:cubicBezTo>
                    <a:pt x="269322" y="112701"/>
                    <a:pt x="266676" y="109529"/>
                    <a:pt x="262972" y="1095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1466;p18">
              <a:extLst>
                <a:ext uri="{FF2B5EF4-FFF2-40B4-BE49-F238E27FC236}">
                  <a16:creationId xmlns:a16="http://schemas.microsoft.com/office/drawing/2014/main" id="{51A5F633-662A-F2DA-C483-B8D337A9BDAD}"/>
                </a:ext>
              </a:extLst>
            </p:cNvPr>
            <p:cNvSpPr/>
            <p:nvPr/>
          </p:nvSpPr>
          <p:spPr>
            <a:xfrm>
              <a:off x="941589" y="24422019"/>
              <a:ext cx="142862" cy="142862"/>
            </a:xfrm>
            <a:custGeom>
              <a:avLst/>
              <a:gdLst/>
              <a:ahLst/>
              <a:cxnLst/>
              <a:rect l="l" t="t" r="r" b="b"/>
              <a:pathLst>
                <a:path w="142862" h="142862" extrusionOk="0">
                  <a:moveTo>
                    <a:pt x="73018" y="0"/>
                  </a:moveTo>
                  <a:cubicBezTo>
                    <a:pt x="32805" y="0"/>
                    <a:pt x="0" y="32804"/>
                    <a:pt x="0" y="73017"/>
                  </a:cubicBezTo>
                  <a:cubicBezTo>
                    <a:pt x="0" y="113231"/>
                    <a:pt x="32805" y="146037"/>
                    <a:pt x="73018" y="146037"/>
                  </a:cubicBezTo>
                  <a:cubicBezTo>
                    <a:pt x="113232" y="146037"/>
                    <a:pt x="146037" y="113231"/>
                    <a:pt x="146037" y="73017"/>
                  </a:cubicBezTo>
                  <a:cubicBezTo>
                    <a:pt x="146566" y="32804"/>
                    <a:pt x="113761" y="0"/>
                    <a:pt x="73018" y="0"/>
                  </a:cubicBezTo>
                  <a:close/>
                  <a:moveTo>
                    <a:pt x="73018" y="133336"/>
                  </a:moveTo>
                  <a:cubicBezTo>
                    <a:pt x="39684" y="133336"/>
                    <a:pt x="12699" y="106353"/>
                    <a:pt x="12699" y="73017"/>
                  </a:cubicBezTo>
                  <a:cubicBezTo>
                    <a:pt x="12699" y="39684"/>
                    <a:pt x="39684" y="12698"/>
                    <a:pt x="73018" y="12698"/>
                  </a:cubicBezTo>
                  <a:cubicBezTo>
                    <a:pt x="106353" y="12698"/>
                    <a:pt x="133338" y="39684"/>
                    <a:pt x="133338" y="73017"/>
                  </a:cubicBezTo>
                  <a:cubicBezTo>
                    <a:pt x="133338" y="106353"/>
                    <a:pt x="106353" y="133336"/>
                    <a:pt x="73018" y="13333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1467;p18">
              <a:extLst>
                <a:ext uri="{FF2B5EF4-FFF2-40B4-BE49-F238E27FC236}">
                  <a16:creationId xmlns:a16="http://schemas.microsoft.com/office/drawing/2014/main" id="{7FF6568E-6833-A137-E7C3-7BB0CB3A29E9}"/>
                </a:ext>
              </a:extLst>
            </p:cNvPr>
            <p:cNvSpPr/>
            <p:nvPr/>
          </p:nvSpPr>
          <p:spPr>
            <a:xfrm>
              <a:off x="974056" y="24462206"/>
              <a:ext cx="79368" cy="63494"/>
            </a:xfrm>
            <a:custGeom>
              <a:avLst/>
              <a:gdLst/>
              <a:ahLst/>
              <a:cxnLst/>
              <a:rect l="l" t="t" r="r" b="b"/>
              <a:pathLst>
                <a:path w="79367" h="63494" extrusionOk="0">
                  <a:moveTo>
                    <a:pt x="69652" y="2142"/>
                  </a:moveTo>
                  <a:lnTo>
                    <a:pt x="27323" y="48703"/>
                  </a:lnTo>
                  <a:lnTo>
                    <a:pt x="11978" y="25422"/>
                  </a:lnTo>
                  <a:cubicBezTo>
                    <a:pt x="9862" y="22247"/>
                    <a:pt x="6158" y="21718"/>
                    <a:pt x="2983" y="23306"/>
                  </a:cubicBezTo>
                  <a:cubicBezTo>
                    <a:pt x="-191" y="25422"/>
                    <a:pt x="-721" y="29127"/>
                    <a:pt x="867" y="32300"/>
                  </a:cubicBezTo>
                  <a:lnTo>
                    <a:pt x="20444" y="62461"/>
                  </a:lnTo>
                  <a:cubicBezTo>
                    <a:pt x="21502" y="64047"/>
                    <a:pt x="23090" y="65106"/>
                    <a:pt x="25206" y="65106"/>
                  </a:cubicBezTo>
                  <a:cubicBezTo>
                    <a:pt x="25206" y="65106"/>
                    <a:pt x="25735" y="65106"/>
                    <a:pt x="25735" y="65106"/>
                  </a:cubicBezTo>
                  <a:cubicBezTo>
                    <a:pt x="27323" y="65106"/>
                    <a:pt x="29439" y="64577"/>
                    <a:pt x="30497" y="62990"/>
                  </a:cubicBezTo>
                  <a:lnTo>
                    <a:pt x="78647" y="10079"/>
                  </a:lnTo>
                  <a:cubicBezTo>
                    <a:pt x="81293" y="7433"/>
                    <a:pt x="80764" y="3198"/>
                    <a:pt x="78118" y="1082"/>
                  </a:cubicBezTo>
                  <a:cubicBezTo>
                    <a:pt x="76531" y="-504"/>
                    <a:pt x="72298" y="-504"/>
                    <a:pt x="69652" y="214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 name="Google Shape;1341;p21">
            <a:extLst>
              <a:ext uri="{FF2B5EF4-FFF2-40B4-BE49-F238E27FC236}">
                <a16:creationId xmlns:a16="http://schemas.microsoft.com/office/drawing/2014/main" id="{B7D7DF46-6297-E4BC-6A45-0926D7C5ADA2}"/>
              </a:ext>
            </a:extLst>
          </p:cNvPr>
          <p:cNvSpPr/>
          <p:nvPr/>
        </p:nvSpPr>
        <p:spPr>
          <a:xfrm>
            <a:off x="3222503" y="3618877"/>
            <a:ext cx="405989" cy="369649"/>
          </a:xfrm>
          <a:custGeom>
            <a:avLst/>
            <a:gdLst/>
            <a:ahLst/>
            <a:cxnLst/>
            <a:rect l="l" t="t" r="r" b="b"/>
            <a:pathLst>
              <a:path w="399" h="408" extrusionOk="0">
                <a:moveTo>
                  <a:pt x="394" y="4"/>
                </a:moveTo>
                <a:lnTo>
                  <a:pt x="394" y="4"/>
                </a:lnTo>
                <a:cubicBezTo>
                  <a:pt x="394" y="4"/>
                  <a:pt x="390" y="0"/>
                  <a:pt x="386" y="4"/>
                </a:cubicBezTo>
                <a:cubicBezTo>
                  <a:pt x="199" y="73"/>
                  <a:pt x="199" y="73"/>
                  <a:pt x="199" y="73"/>
                </a:cubicBezTo>
                <a:cubicBezTo>
                  <a:pt x="9" y="4"/>
                  <a:pt x="9" y="4"/>
                  <a:pt x="9" y="4"/>
                </a:cubicBezTo>
                <a:cubicBezTo>
                  <a:pt x="9" y="0"/>
                  <a:pt x="4" y="4"/>
                  <a:pt x="4" y="4"/>
                </a:cubicBezTo>
                <a:cubicBezTo>
                  <a:pt x="0" y="4"/>
                  <a:pt x="0" y="8"/>
                  <a:pt x="0" y="12"/>
                </a:cubicBezTo>
                <a:cubicBezTo>
                  <a:pt x="0" y="329"/>
                  <a:pt x="0" y="329"/>
                  <a:pt x="0" y="329"/>
                </a:cubicBezTo>
                <a:cubicBezTo>
                  <a:pt x="0" y="333"/>
                  <a:pt x="0" y="338"/>
                  <a:pt x="4" y="338"/>
                </a:cubicBezTo>
                <a:cubicBezTo>
                  <a:pt x="195" y="403"/>
                  <a:pt x="195" y="403"/>
                  <a:pt x="195" y="403"/>
                </a:cubicBezTo>
                <a:cubicBezTo>
                  <a:pt x="195" y="407"/>
                  <a:pt x="199" y="407"/>
                  <a:pt x="199" y="407"/>
                </a:cubicBezTo>
                <a:cubicBezTo>
                  <a:pt x="199" y="407"/>
                  <a:pt x="199" y="407"/>
                  <a:pt x="203" y="403"/>
                </a:cubicBezTo>
                <a:cubicBezTo>
                  <a:pt x="394" y="338"/>
                  <a:pt x="394" y="338"/>
                  <a:pt x="394" y="338"/>
                </a:cubicBezTo>
                <a:cubicBezTo>
                  <a:pt x="398" y="338"/>
                  <a:pt x="398" y="333"/>
                  <a:pt x="398" y="329"/>
                </a:cubicBezTo>
                <a:cubicBezTo>
                  <a:pt x="398" y="12"/>
                  <a:pt x="398" y="12"/>
                  <a:pt x="398" y="12"/>
                </a:cubicBezTo>
                <a:cubicBezTo>
                  <a:pt x="398" y="8"/>
                  <a:pt x="398" y="4"/>
                  <a:pt x="394" y="4"/>
                </a:cubicBezTo>
                <a:close/>
                <a:moveTo>
                  <a:pt x="17" y="24"/>
                </a:moveTo>
                <a:lnTo>
                  <a:pt x="17" y="24"/>
                </a:lnTo>
                <a:cubicBezTo>
                  <a:pt x="191" y="89"/>
                  <a:pt x="191" y="89"/>
                  <a:pt x="191" y="89"/>
                </a:cubicBezTo>
                <a:cubicBezTo>
                  <a:pt x="191" y="386"/>
                  <a:pt x="191" y="386"/>
                  <a:pt x="191" y="386"/>
                </a:cubicBezTo>
                <a:cubicBezTo>
                  <a:pt x="17" y="325"/>
                  <a:pt x="17" y="325"/>
                  <a:pt x="17" y="325"/>
                </a:cubicBezTo>
                <a:lnTo>
                  <a:pt x="17" y="24"/>
                </a:lnTo>
                <a:close/>
                <a:moveTo>
                  <a:pt x="382" y="325"/>
                </a:moveTo>
                <a:lnTo>
                  <a:pt x="382" y="325"/>
                </a:lnTo>
                <a:cubicBezTo>
                  <a:pt x="207" y="386"/>
                  <a:pt x="207" y="386"/>
                  <a:pt x="207" y="386"/>
                </a:cubicBezTo>
                <a:cubicBezTo>
                  <a:pt x="207" y="89"/>
                  <a:pt x="207" y="89"/>
                  <a:pt x="207" y="89"/>
                </a:cubicBezTo>
                <a:cubicBezTo>
                  <a:pt x="382" y="24"/>
                  <a:pt x="382" y="24"/>
                  <a:pt x="382" y="24"/>
                </a:cubicBezTo>
                <a:lnTo>
                  <a:pt x="382" y="325"/>
                </a:lnTo>
                <a:close/>
                <a:moveTo>
                  <a:pt x="227" y="150"/>
                </a:moveTo>
                <a:lnTo>
                  <a:pt x="227" y="150"/>
                </a:lnTo>
                <a:cubicBezTo>
                  <a:pt x="227" y="146"/>
                  <a:pt x="231" y="142"/>
                  <a:pt x="236" y="138"/>
                </a:cubicBezTo>
                <a:cubicBezTo>
                  <a:pt x="350" y="97"/>
                  <a:pt x="350" y="97"/>
                  <a:pt x="350" y="97"/>
                </a:cubicBezTo>
                <a:cubicBezTo>
                  <a:pt x="354" y="93"/>
                  <a:pt x="358" y="97"/>
                  <a:pt x="362" y="101"/>
                </a:cubicBezTo>
                <a:cubicBezTo>
                  <a:pt x="362" y="105"/>
                  <a:pt x="358" y="110"/>
                  <a:pt x="354" y="110"/>
                </a:cubicBezTo>
                <a:cubicBezTo>
                  <a:pt x="240" y="154"/>
                  <a:pt x="240" y="154"/>
                  <a:pt x="240" y="154"/>
                </a:cubicBezTo>
                <a:cubicBezTo>
                  <a:pt x="240" y="154"/>
                  <a:pt x="240" y="154"/>
                  <a:pt x="236" y="154"/>
                </a:cubicBezTo>
                <a:cubicBezTo>
                  <a:pt x="236" y="154"/>
                  <a:pt x="231" y="154"/>
                  <a:pt x="227" y="150"/>
                </a:cubicBezTo>
                <a:close/>
                <a:moveTo>
                  <a:pt x="227" y="228"/>
                </a:moveTo>
                <a:lnTo>
                  <a:pt x="227" y="228"/>
                </a:lnTo>
                <a:cubicBezTo>
                  <a:pt x="227" y="224"/>
                  <a:pt x="231" y="219"/>
                  <a:pt x="236" y="215"/>
                </a:cubicBezTo>
                <a:cubicBezTo>
                  <a:pt x="350" y="171"/>
                  <a:pt x="350" y="171"/>
                  <a:pt x="350" y="171"/>
                </a:cubicBezTo>
                <a:cubicBezTo>
                  <a:pt x="354" y="171"/>
                  <a:pt x="358" y="175"/>
                  <a:pt x="362" y="179"/>
                </a:cubicBezTo>
                <a:cubicBezTo>
                  <a:pt x="362" y="183"/>
                  <a:pt x="358" y="187"/>
                  <a:pt x="354" y="187"/>
                </a:cubicBezTo>
                <a:cubicBezTo>
                  <a:pt x="240" y="232"/>
                  <a:pt x="240" y="232"/>
                  <a:pt x="240" y="232"/>
                </a:cubicBezTo>
                <a:cubicBezTo>
                  <a:pt x="240" y="232"/>
                  <a:pt x="240" y="232"/>
                  <a:pt x="236" y="232"/>
                </a:cubicBezTo>
                <a:cubicBezTo>
                  <a:pt x="236" y="232"/>
                  <a:pt x="231" y="232"/>
                  <a:pt x="227" y="228"/>
                </a:cubicBezTo>
                <a:close/>
                <a:moveTo>
                  <a:pt x="362" y="256"/>
                </a:moveTo>
                <a:lnTo>
                  <a:pt x="362" y="256"/>
                </a:lnTo>
                <a:cubicBezTo>
                  <a:pt x="362" y="260"/>
                  <a:pt x="358" y="264"/>
                  <a:pt x="354" y="264"/>
                </a:cubicBezTo>
                <a:cubicBezTo>
                  <a:pt x="240" y="309"/>
                  <a:pt x="240" y="309"/>
                  <a:pt x="240" y="309"/>
                </a:cubicBezTo>
                <a:cubicBezTo>
                  <a:pt x="240" y="309"/>
                  <a:pt x="240" y="309"/>
                  <a:pt x="236" y="309"/>
                </a:cubicBezTo>
                <a:cubicBezTo>
                  <a:pt x="236" y="309"/>
                  <a:pt x="231" y="309"/>
                  <a:pt x="227" y="305"/>
                </a:cubicBezTo>
                <a:cubicBezTo>
                  <a:pt x="227" y="301"/>
                  <a:pt x="231" y="293"/>
                  <a:pt x="236" y="293"/>
                </a:cubicBezTo>
                <a:cubicBezTo>
                  <a:pt x="350" y="248"/>
                  <a:pt x="350" y="248"/>
                  <a:pt x="350" y="248"/>
                </a:cubicBezTo>
                <a:cubicBezTo>
                  <a:pt x="354" y="248"/>
                  <a:pt x="358" y="248"/>
                  <a:pt x="362" y="256"/>
                </a:cubicBezTo>
                <a:close/>
                <a:moveTo>
                  <a:pt x="37" y="101"/>
                </a:moveTo>
                <a:lnTo>
                  <a:pt x="37" y="101"/>
                </a:lnTo>
                <a:cubicBezTo>
                  <a:pt x="41" y="97"/>
                  <a:pt x="45" y="93"/>
                  <a:pt x="49" y="97"/>
                </a:cubicBezTo>
                <a:cubicBezTo>
                  <a:pt x="163" y="138"/>
                  <a:pt x="163" y="138"/>
                  <a:pt x="163" y="138"/>
                </a:cubicBezTo>
                <a:cubicBezTo>
                  <a:pt x="167" y="142"/>
                  <a:pt x="170" y="146"/>
                  <a:pt x="167" y="150"/>
                </a:cubicBezTo>
                <a:cubicBezTo>
                  <a:pt x="167" y="154"/>
                  <a:pt x="163" y="154"/>
                  <a:pt x="159" y="154"/>
                </a:cubicBezTo>
                <a:lnTo>
                  <a:pt x="159" y="154"/>
                </a:lnTo>
                <a:cubicBezTo>
                  <a:pt x="41" y="110"/>
                  <a:pt x="41" y="110"/>
                  <a:pt x="41" y="110"/>
                </a:cubicBezTo>
                <a:cubicBezTo>
                  <a:pt x="37" y="110"/>
                  <a:pt x="37" y="105"/>
                  <a:pt x="37" y="101"/>
                </a:cubicBezTo>
                <a:close/>
                <a:moveTo>
                  <a:pt x="167" y="228"/>
                </a:moveTo>
                <a:lnTo>
                  <a:pt x="167" y="228"/>
                </a:lnTo>
                <a:cubicBezTo>
                  <a:pt x="167" y="232"/>
                  <a:pt x="163" y="232"/>
                  <a:pt x="159" y="232"/>
                </a:cubicBezTo>
                <a:lnTo>
                  <a:pt x="159" y="232"/>
                </a:lnTo>
                <a:cubicBezTo>
                  <a:pt x="41" y="187"/>
                  <a:pt x="41" y="187"/>
                  <a:pt x="41" y="187"/>
                </a:cubicBezTo>
                <a:cubicBezTo>
                  <a:pt x="37" y="187"/>
                  <a:pt x="37" y="183"/>
                  <a:pt x="37" y="179"/>
                </a:cubicBezTo>
                <a:cubicBezTo>
                  <a:pt x="41" y="175"/>
                  <a:pt x="45" y="171"/>
                  <a:pt x="49" y="171"/>
                </a:cubicBezTo>
                <a:cubicBezTo>
                  <a:pt x="163" y="215"/>
                  <a:pt x="163" y="215"/>
                  <a:pt x="163" y="215"/>
                </a:cubicBezTo>
                <a:cubicBezTo>
                  <a:pt x="167" y="219"/>
                  <a:pt x="170" y="224"/>
                  <a:pt x="167" y="228"/>
                </a:cubicBezTo>
                <a:close/>
                <a:moveTo>
                  <a:pt x="167" y="305"/>
                </a:moveTo>
                <a:lnTo>
                  <a:pt x="167" y="305"/>
                </a:lnTo>
                <a:cubicBezTo>
                  <a:pt x="167" y="309"/>
                  <a:pt x="163" y="309"/>
                  <a:pt x="159" y="309"/>
                </a:cubicBezTo>
                <a:lnTo>
                  <a:pt x="159" y="309"/>
                </a:lnTo>
                <a:cubicBezTo>
                  <a:pt x="41" y="264"/>
                  <a:pt x="41" y="264"/>
                  <a:pt x="41" y="264"/>
                </a:cubicBezTo>
                <a:cubicBezTo>
                  <a:pt x="37" y="264"/>
                  <a:pt x="37" y="260"/>
                  <a:pt x="37" y="256"/>
                </a:cubicBezTo>
                <a:cubicBezTo>
                  <a:pt x="41" y="248"/>
                  <a:pt x="45" y="248"/>
                  <a:pt x="49" y="248"/>
                </a:cubicBezTo>
                <a:cubicBezTo>
                  <a:pt x="163" y="293"/>
                  <a:pt x="163" y="293"/>
                  <a:pt x="163" y="293"/>
                </a:cubicBezTo>
                <a:cubicBezTo>
                  <a:pt x="167" y="293"/>
                  <a:pt x="170" y="301"/>
                  <a:pt x="167" y="30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24">
              <a:solidFill>
                <a:srgbClr val="000000"/>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8532ACB2-DC8C-8C75-394B-877FC095A980}"/>
              </a:ext>
            </a:extLst>
          </p:cNvPr>
          <p:cNvSpPr txBox="1"/>
          <p:nvPr/>
        </p:nvSpPr>
        <p:spPr>
          <a:xfrm>
            <a:off x="3689455" y="3627586"/>
            <a:ext cx="1995063" cy="222086"/>
          </a:xfrm>
          <a:prstGeom prst="rect">
            <a:avLst/>
          </a:prstGeom>
          <a:noFill/>
        </p:spPr>
        <p:txBody>
          <a:bodyPr wrap="square" lIns="54610" tIns="54610" rIns="54610" bIns="54610" rtlCol="0">
            <a:noAutofit/>
          </a:bodyPr>
          <a:lstStyle/>
          <a:p>
            <a:pPr>
              <a:spcAft>
                <a:spcPts val="600"/>
              </a:spcAft>
            </a:pPr>
            <a:r>
              <a:rPr lang="en-US" sz="1500" u="sng" dirty="0"/>
              <a:t>Disclosure Capability</a:t>
            </a:r>
          </a:p>
        </p:txBody>
      </p:sp>
      <p:sp>
        <p:nvSpPr>
          <p:cNvPr id="48" name="TextBox 47">
            <a:extLst>
              <a:ext uri="{FF2B5EF4-FFF2-40B4-BE49-F238E27FC236}">
                <a16:creationId xmlns:a16="http://schemas.microsoft.com/office/drawing/2014/main" id="{38EB4F4F-4F0C-9BFC-6B92-E6247F8FCE5F}"/>
              </a:ext>
            </a:extLst>
          </p:cNvPr>
          <p:cNvSpPr txBox="1"/>
          <p:nvPr/>
        </p:nvSpPr>
        <p:spPr>
          <a:xfrm>
            <a:off x="3353428" y="4049567"/>
            <a:ext cx="2119282" cy="829809"/>
          </a:xfrm>
          <a:prstGeom prst="rect">
            <a:avLst/>
          </a:prstGeom>
          <a:noFill/>
        </p:spPr>
        <p:txBody>
          <a:bodyPr wrap="square" lIns="54610" tIns="54610" rIns="54610" bIns="54610" rtlCol="0">
            <a:noAutofit/>
          </a:bodyPr>
          <a:lstStyle/>
          <a:p>
            <a:pPr algn="ctr">
              <a:spcAft>
                <a:spcPts val="600"/>
              </a:spcAft>
            </a:pPr>
            <a:r>
              <a:rPr lang="en-US" sz="1200" dirty="0"/>
              <a:t>Creation of workflows that will allow brokers to create and send their own disclosures</a:t>
            </a:r>
          </a:p>
        </p:txBody>
      </p:sp>
      <p:sp>
        <p:nvSpPr>
          <p:cNvPr id="49" name="Google Shape;2425;p30">
            <a:extLst>
              <a:ext uri="{FF2B5EF4-FFF2-40B4-BE49-F238E27FC236}">
                <a16:creationId xmlns:a16="http://schemas.microsoft.com/office/drawing/2014/main" id="{87E38B3D-15A8-B370-BAB4-6F54BC842F7A}"/>
              </a:ext>
            </a:extLst>
          </p:cNvPr>
          <p:cNvSpPr/>
          <p:nvPr/>
        </p:nvSpPr>
        <p:spPr>
          <a:xfrm>
            <a:off x="495707" y="5208932"/>
            <a:ext cx="446021" cy="410634"/>
          </a:xfrm>
          <a:custGeom>
            <a:avLst/>
            <a:gdLst/>
            <a:ahLst/>
            <a:cxnLst/>
            <a:rect l="l" t="t" r="r" b="b"/>
            <a:pathLst>
              <a:path w="1181087" h="1181087" extrusionOk="0">
                <a:moveTo>
                  <a:pt x="0" y="595624"/>
                </a:moveTo>
                <a:cubicBezTo>
                  <a:pt x="0" y="266697"/>
                  <a:pt x="266697" y="0"/>
                  <a:pt x="595624" y="0"/>
                </a:cubicBezTo>
                <a:cubicBezTo>
                  <a:pt x="612135" y="0"/>
                  <a:pt x="624835" y="12700"/>
                  <a:pt x="624835" y="29210"/>
                </a:cubicBezTo>
                <a:cubicBezTo>
                  <a:pt x="624835" y="45719"/>
                  <a:pt x="612135" y="58419"/>
                  <a:pt x="595624" y="58419"/>
                </a:cubicBezTo>
                <a:cubicBezTo>
                  <a:pt x="299718" y="58419"/>
                  <a:pt x="59690" y="298447"/>
                  <a:pt x="59690" y="594355"/>
                </a:cubicBezTo>
                <a:cubicBezTo>
                  <a:pt x="59690" y="610863"/>
                  <a:pt x="46990" y="623563"/>
                  <a:pt x="30480" y="623563"/>
                </a:cubicBezTo>
                <a:cubicBezTo>
                  <a:pt x="13971" y="624835"/>
                  <a:pt x="0" y="612135"/>
                  <a:pt x="0" y="595624"/>
                </a:cubicBezTo>
                <a:close/>
                <a:moveTo>
                  <a:pt x="1162038" y="565144"/>
                </a:moveTo>
                <a:cubicBezTo>
                  <a:pt x="1145529" y="565144"/>
                  <a:pt x="1132829" y="577844"/>
                  <a:pt x="1132829" y="594355"/>
                </a:cubicBezTo>
                <a:cubicBezTo>
                  <a:pt x="1132829" y="890261"/>
                  <a:pt x="892801" y="1130288"/>
                  <a:pt x="596894" y="1130288"/>
                </a:cubicBezTo>
                <a:cubicBezTo>
                  <a:pt x="580385" y="1130288"/>
                  <a:pt x="567685" y="1142988"/>
                  <a:pt x="567685" y="1159499"/>
                </a:cubicBezTo>
                <a:cubicBezTo>
                  <a:pt x="567685" y="1176008"/>
                  <a:pt x="580385" y="1188708"/>
                  <a:pt x="596894" y="1188708"/>
                </a:cubicBezTo>
                <a:cubicBezTo>
                  <a:pt x="925821" y="1188708"/>
                  <a:pt x="1192518" y="922010"/>
                  <a:pt x="1192518" y="593085"/>
                </a:cubicBezTo>
                <a:cubicBezTo>
                  <a:pt x="1191248" y="579114"/>
                  <a:pt x="1178549" y="565144"/>
                  <a:pt x="1162038" y="565144"/>
                </a:cubicBezTo>
                <a:close/>
                <a:moveTo>
                  <a:pt x="1027420" y="420365"/>
                </a:moveTo>
                <a:cubicBezTo>
                  <a:pt x="1024880" y="424176"/>
                  <a:pt x="1018530" y="429256"/>
                  <a:pt x="1007100" y="429256"/>
                </a:cubicBezTo>
                <a:lnTo>
                  <a:pt x="797552" y="429256"/>
                </a:lnTo>
                <a:cubicBezTo>
                  <a:pt x="781042" y="429256"/>
                  <a:pt x="768342" y="441956"/>
                  <a:pt x="768342" y="458465"/>
                </a:cubicBezTo>
                <a:cubicBezTo>
                  <a:pt x="768342" y="474975"/>
                  <a:pt x="781042" y="487675"/>
                  <a:pt x="797552" y="487675"/>
                </a:cubicBezTo>
                <a:lnTo>
                  <a:pt x="1007100" y="487675"/>
                </a:lnTo>
                <a:cubicBezTo>
                  <a:pt x="1049010" y="487675"/>
                  <a:pt x="1074410" y="459736"/>
                  <a:pt x="1082030" y="443226"/>
                </a:cubicBezTo>
                <a:cubicBezTo>
                  <a:pt x="1083300" y="440686"/>
                  <a:pt x="1084569" y="439415"/>
                  <a:pt x="1084569" y="436876"/>
                </a:cubicBezTo>
                <a:cubicBezTo>
                  <a:pt x="1084569" y="436876"/>
                  <a:pt x="1106160" y="344166"/>
                  <a:pt x="1120129" y="275588"/>
                </a:cubicBezTo>
                <a:cubicBezTo>
                  <a:pt x="1126479" y="245108"/>
                  <a:pt x="1122669" y="218439"/>
                  <a:pt x="1108699" y="198118"/>
                </a:cubicBezTo>
                <a:cubicBezTo>
                  <a:pt x="1089649" y="170179"/>
                  <a:pt x="1059169" y="165098"/>
                  <a:pt x="1051550" y="165098"/>
                </a:cubicBezTo>
                <a:lnTo>
                  <a:pt x="993131" y="166368"/>
                </a:lnTo>
                <a:cubicBezTo>
                  <a:pt x="1007100" y="111759"/>
                  <a:pt x="1015990" y="36830"/>
                  <a:pt x="972811" y="11430"/>
                </a:cubicBezTo>
                <a:cubicBezTo>
                  <a:pt x="947412" y="-2539"/>
                  <a:pt x="927090" y="0"/>
                  <a:pt x="915662" y="6350"/>
                </a:cubicBezTo>
                <a:cubicBezTo>
                  <a:pt x="887721" y="19050"/>
                  <a:pt x="880102" y="52069"/>
                  <a:pt x="878832" y="58419"/>
                </a:cubicBezTo>
                <a:cubicBezTo>
                  <a:pt x="858512" y="177798"/>
                  <a:pt x="788663" y="213358"/>
                  <a:pt x="786122" y="214628"/>
                </a:cubicBezTo>
                <a:cubicBezTo>
                  <a:pt x="770883" y="222248"/>
                  <a:pt x="764533" y="238758"/>
                  <a:pt x="772153" y="253997"/>
                </a:cubicBezTo>
                <a:cubicBezTo>
                  <a:pt x="778503" y="269238"/>
                  <a:pt x="797552" y="275588"/>
                  <a:pt x="811522" y="267967"/>
                </a:cubicBezTo>
                <a:cubicBezTo>
                  <a:pt x="815333" y="265428"/>
                  <a:pt x="911851" y="219708"/>
                  <a:pt x="938521" y="68580"/>
                </a:cubicBezTo>
                <a:cubicBezTo>
                  <a:pt x="939790" y="64769"/>
                  <a:pt x="941062" y="60960"/>
                  <a:pt x="942331" y="62230"/>
                </a:cubicBezTo>
                <a:cubicBezTo>
                  <a:pt x="951221" y="73660"/>
                  <a:pt x="943601" y="134618"/>
                  <a:pt x="925821" y="186689"/>
                </a:cubicBezTo>
                <a:cubicBezTo>
                  <a:pt x="923281" y="195578"/>
                  <a:pt x="924551" y="205739"/>
                  <a:pt x="929631" y="213358"/>
                </a:cubicBezTo>
                <a:cubicBezTo>
                  <a:pt x="934712" y="220978"/>
                  <a:pt x="946140" y="226058"/>
                  <a:pt x="953761" y="226058"/>
                </a:cubicBezTo>
                <a:lnTo>
                  <a:pt x="1046470" y="224789"/>
                </a:lnTo>
                <a:cubicBezTo>
                  <a:pt x="1046470" y="224789"/>
                  <a:pt x="1055360" y="226058"/>
                  <a:pt x="1060439" y="233678"/>
                </a:cubicBezTo>
                <a:cubicBezTo>
                  <a:pt x="1065519" y="241298"/>
                  <a:pt x="1064250" y="255267"/>
                  <a:pt x="1062980" y="264158"/>
                </a:cubicBezTo>
                <a:cubicBezTo>
                  <a:pt x="1049010" y="322577"/>
                  <a:pt x="1032500" y="400046"/>
                  <a:pt x="1027420" y="420365"/>
                </a:cubicBezTo>
                <a:close/>
                <a:moveTo>
                  <a:pt x="506725" y="892801"/>
                </a:moveTo>
                <a:cubicBezTo>
                  <a:pt x="506725" y="1007100"/>
                  <a:pt x="393696" y="1101080"/>
                  <a:pt x="253997" y="1101080"/>
                </a:cubicBezTo>
                <a:cubicBezTo>
                  <a:pt x="242569" y="1101080"/>
                  <a:pt x="229869" y="1099808"/>
                  <a:pt x="218439" y="1098539"/>
                </a:cubicBezTo>
                <a:lnTo>
                  <a:pt x="93979" y="1184898"/>
                </a:lnTo>
                <a:cubicBezTo>
                  <a:pt x="88899" y="1188708"/>
                  <a:pt x="82549" y="1189979"/>
                  <a:pt x="77470" y="1189979"/>
                </a:cubicBezTo>
                <a:cubicBezTo>
                  <a:pt x="72390" y="1189979"/>
                  <a:pt x="66040" y="1188708"/>
                  <a:pt x="60960" y="1184898"/>
                </a:cubicBezTo>
                <a:cubicBezTo>
                  <a:pt x="50799" y="1178549"/>
                  <a:pt x="45721" y="1165849"/>
                  <a:pt x="48260" y="1154418"/>
                </a:cubicBezTo>
                <a:lnTo>
                  <a:pt x="72390" y="1037580"/>
                </a:lnTo>
                <a:cubicBezTo>
                  <a:pt x="26671" y="999481"/>
                  <a:pt x="1271" y="947410"/>
                  <a:pt x="1271" y="892801"/>
                </a:cubicBezTo>
                <a:cubicBezTo>
                  <a:pt x="1271" y="778503"/>
                  <a:pt x="114299" y="684523"/>
                  <a:pt x="253997" y="684523"/>
                </a:cubicBezTo>
                <a:cubicBezTo>
                  <a:pt x="392426" y="684523"/>
                  <a:pt x="506725" y="778503"/>
                  <a:pt x="506725" y="892801"/>
                </a:cubicBezTo>
                <a:close/>
                <a:moveTo>
                  <a:pt x="447036" y="892801"/>
                </a:moveTo>
                <a:cubicBezTo>
                  <a:pt x="447036" y="810252"/>
                  <a:pt x="360677" y="744212"/>
                  <a:pt x="253997" y="744212"/>
                </a:cubicBezTo>
                <a:cubicBezTo>
                  <a:pt x="147320" y="744212"/>
                  <a:pt x="60960" y="811522"/>
                  <a:pt x="60960" y="892801"/>
                </a:cubicBezTo>
                <a:cubicBezTo>
                  <a:pt x="60960" y="934710"/>
                  <a:pt x="82549" y="972810"/>
                  <a:pt x="121920" y="1000750"/>
                </a:cubicBezTo>
                <a:cubicBezTo>
                  <a:pt x="132079" y="1007100"/>
                  <a:pt x="135890" y="1019800"/>
                  <a:pt x="133349" y="1031230"/>
                </a:cubicBezTo>
                <a:lnTo>
                  <a:pt x="120649" y="1094730"/>
                </a:lnTo>
                <a:lnTo>
                  <a:pt x="191769" y="1045200"/>
                </a:lnTo>
                <a:cubicBezTo>
                  <a:pt x="198119" y="1040120"/>
                  <a:pt x="207008" y="1037580"/>
                  <a:pt x="215898" y="1038850"/>
                </a:cubicBezTo>
                <a:cubicBezTo>
                  <a:pt x="228598" y="1041389"/>
                  <a:pt x="241298" y="1041389"/>
                  <a:pt x="253997" y="1041389"/>
                </a:cubicBezTo>
                <a:cubicBezTo>
                  <a:pt x="360677" y="1041389"/>
                  <a:pt x="447036" y="975351"/>
                  <a:pt x="447036" y="892801"/>
                </a:cubicBezTo>
                <a:close/>
                <a:moveTo>
                  <a:pt x="626104" y="476245"/>
                </a:moveTo>
                <a:cubicBezTo>
                  <a:pt x="626104" y="459736"/>
                  <a:pt x="613404" y="447036"/>
                  <a:pt x="596894" y="447036"/>
                </a:cubicBezTo>
                <a:cubicBezTo>
                  <a:pt x="580385" y="447036"/>
                  <a:pt x="567685" y="459736"/>
                  <a:pt x="567685" y="476245"/>
                </a:cubicBezTo>
                <a:lnTo>
                  <a:pt x="567685" y="565144"/>
                </a:lnTo>
                <a:lnTo>
                  <a:pt x="478786" y="565144"/>
                </a:lnTo>
                <a:cubicBezTo>
                  <a:pt x="462276" y="565144"/>
                  <a:pt x="449576" y="577844"/>
                  <a:pt x="449576" y="594355"/>
                </a:cubicBezTo>
                <a:cubicBezTo>
                  <a:pt x="449576" y="610863"/>
                  <a:pt x="462276" y="623563"/>
                  <a:pt x="478786" y="623563"/>
                </a:cubicBezTo>
                <a:lnTo>
                  <a:pt x="567685" y="623563"/>
                </a:lnTo>
                <a:lnTo>
                  <a:pt x="567685" y="702303"/>
                </a:lnTo>
                <a:cubicBezTo>
                  <a:pt x="567685" y="718812"/>
                  <a:pt x="580385" y="731512"/>
                  <a:pt x="596894" y="731512"/>
                </a:cubicBezTo>
                <a:cubicBezTo>
                  <a:pt x="613404" y="731512"/>
                  <a:pt x="626104" y="718812"/>
                  <a:pt x="626104" y="702303"/>
                </a:cubicBezTo>
                <a:lnTo>
                  <a:pt x="626104" y="623563"/>
                </a:lnTo>
                <a:lnTo>
                  <a:pt x="715003" y="623563"/>
                </a:lnTo>
                <a:cubicBezTo>
                  <a:pt x="731514" y="623563"/>
                  <a:pt x="744214" y="610863"/>
                  <a:pt x="744214" y="594355"/>
                </a:cubicBezTo>
                <a:cubicBezTo>
                  <a:pt x="744214" y="577844"/>
                  <a:pt x="731514" y="565144"/>
                  <a:pt x="715003" y="565144"/>
                </a:cubicBezTo>
                <a:lnTo>
                  <a:pt x="626104" y="565144"/>
                </a:lnTo>
                <a:lnTo>
                  <a:pt x="626104" y="47624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0" name="TextBox 49">
            <a:extLst>
              <a:ext uri="{FF2B5EF4-FFF2-40B4-BE49-F238E27FC236}">
                <a16:creationId xmlns:a16="http://schemas.microsoft.com/office/drawing/2014/main" id="{0FE6D7BC-E067-1220-5CD5-B2E4FCF4EB71}"/>
              </a:ext>
            </a:extLst>
          </p:cNvPr>
          <p:cNvSpPr txBox="1"/>
          <p:nvPr/>
        </p:nvSpPr>
        <p:spPr>
          <a:xfrm>
            <a:off x="1063046" y="5244444"/>
            <a:ext cx="1793966" cy="222086"/>
          </a:xfrm>
          <a:prstGeom prst="rect">
            <a:avLst/>
          </a:prstGeom>
          <a:noFill/>
        </p:spPr>
        <p:txBody>
          <a:bodyPr wrap="square" lIns="54610" tIns="54610" rIns="54610" bIns="54610" rtlCol="0">
            <a:noAutofit/>
          </a:bodyPr>
          <a:lstStyle/>
          <a:p>
            <a:pPr>
              <a:spcAft>
                <a:spcPts val="600"/>
              </a:spcAft>
            </a:pPr>
            <a:r>
              <a:rPr lang="en-US" sz="1500" u="sng" dirty="0"/>
              <a:t>Chat Features</a:t>
            </a:r>
          </a:p>
        </p:txBody>
      </p:sp>
      <p:sp>
        <p:nvSpPr>
          <p:cNvPr id="51" name="TextBox 50">
            <a:extLst>
              <a:ext uri="{FF2B5EF4-FFF2-40B4-BE49-F238E27FC236}">
                <a16:creationId xmlns:a16="http://schemas.microsoft.com/office/drawing/2014/main" id="{5FC3BD85-0B92-58A2-0F10-C1E0B828FC2B}"/>
              </a:ext>
            </a:extLst>
          </p:cNvPr>
          <p:cNvSpPr txBox="1"/>
          <p:nvPr/>
        </p:nvSpPr>
        <p:spPr>
          <a:xfrm>
            <a:off x="638355" y="5677902"/>
            <a:ext cx="2119282" cy="829809"/>
          </a:xfrm>
          <a:prstGeom prst="rect">
            <a:avLst/>
          </a:prstGeom>
          <a:noFill/>
        </p:spPr>
        <p:txBody>
          <a:bodyPr wrap="square" lIns="54610" tIns="54610" rIns="54610" bIns="54610" rtlCol="0">
            <a:noAutofit/>
          </a:bodyPr>
          <a:lstStyle/>
          <a:p>
            <a:pPr algn="ctr">
              <a:spcAft>
                <a:spcPts val="600"/>
              </a:spcAft>
            </a:pPr>
            <a:r>
              <a:rPr lang="en-US" sz="1200" dirty="0"/>
              <a:t>Chat Feature add on to digitally chat with Acra on loan specifics, guideline questions, or scenarios</a:t>
            </a:r>
          </a:p>
        </p:txBody>
      </p:sp>
      <p:grpSp>
        <p:nvGrpSpPr>
          <p:cNvPr id="52" name="Google Shape;3142;p40">
            <a:extLst>
              <a:ext uri="{FF2B5EF4-FFF2-40B4-BE49-F238E27FC236}">
                <a16:creationId xmlns:a16="http://schemas.microsoft.com/office/drawing/2014/main" id="{1D7C696A-6EC7-F469-4705-D22335DBE344}"/>
              </a:ext>
            </a:extLst>
          </p:cNvPr>
          <p:cNvGrpSpPr/>
          <p:nvPr/>
        </p:nvGrpSpPr>
        <p:grpSpPr>
          <a:xfrm>
            <a:off x="5934493" y="5166404"/>
            <a:ext cx="486051" cy="453162"/>
            <a:chOff x="5523944" y="11743322"/>
            <a:chExt cx="733444" cy="685510"/>
          </a:xfrm>
        </p:grpSpPr>
        <p:sp>
          <p:nvSpPr>
            <p:cNvPr id="53" name="Google Shape;3143;p40">
              <a:extLst>
                <a:ext uri="{FF2B5EF4-FFF2-40B4-BE49-F238E27FC236}">
                  <a16:creationId xmlns:a16="http://schemas.microsoft.com/office/drawing/2014/main" id="{DE579EA6-A93A-A0DD-35B1-50070C984957}"/>
                </a:ext>
              </a:extLst>
            </p:cNvPr>
            <p:cNvSpPr/>
            <p:nvPr/>
          </p:nvSpPr>
          <p:spPr>
            <a:xfrm>
              <a:off x="6079546" y="11798390"/>
              <a:ext cx="177842" cy="177725"/>
            </a:xfrm>
            <a:custGeom>
              <a:avLst/>
              <a:gdLst/>
              <a:ahLst/>
              <a:cxnLst/>
              <a:rect l="l" t="t" r="r" b="b"/>
              <a:pathLst>
                <a:path w="177842" h="177724" extrusionOk="0">
                  <a:moveTo>
                    <a:pt x="92732" y="0"/>
                  </a:moveTo>
                  <a:cubicBezTo>
                    <a:pt x="41920" y="0"/>
                    <a:pt x="0" y="41892"/>
                    <a:pt x="0" y="92671"/>
                  </a:cubicBezTo>
                  <a:cubicBezTo>
                    <a:pt x="0" y="143449"/>
                    <a:pt x="41920" y="185341"/>
                    <a:pt x="92732" y="185341"/>
                  </a:cubicBezTo>
                  <a:cubicBezTo>
                    <a:pt x="143544" y="185341"/>
                    <a:pt x="185464" y="143449"/>
                    <a:pt x="185464" y="92671"/>
                  </a:cubicBezTo>
                  <a:cubicBezTo>
                    <a:pt x="185464" y="41892"/>
                    <a:pt x="144814" y="0"/>
                    <a:pt x="92732" y="0"/>
                  </a:cubicBezTo>
                  <a:close/>
                  <a:moveTo>
                    <a:pt x="92732" y="154874"/>
                  </a:moveTo>
                  <a:cubicBezTo>
                    <a:pt x="58434" y="154874"/>
                    <a:pt x="30487" y="126946"/>
                    <a:pt x="30487" y="92671"/>
                  </a:cubicBezTo>
                  <a:cubicBezTo>
                    <a:pt x="30487" y="58395"/>
                    <a:pt x="58434" y="30467"/>
                    <a:pt x="92732" y="30467"/>
                  </a:cubicBezTo>
                  <a:cubicBezTo>
                    <a:pt x="127030" y="30467"/>
                    <a:pt x="154977" y="58395"/>
                    <a:pt x="154977" y="92671"/>
                  </a:cubicBezTo>
                  <a:cubicBezTo>
                    <a:pt x="154977" y="126946"/>
                    <a:pt x="127030" y="154874"/>
                    <a:pt x="92732" y="15487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4" name="Google Shape;3144;p40">
              <a:extLst>
                <a:ext uri="{FF2B5EF4-FFF2-40B4-BE49-F238E27FC236}">
                  <a16:creationId xmlns:a16="http://schemas.microsoft.com/office/drawing/2014/main" id="{EAC930C7-384E-979D-D7A3-1A048FC49FE5}"/>
                </a:ext>
              </a:extLst>
            </p:cNvPr>
            <p:cNvSpPr/>
            <p:nvPr/>
          </p:nvSpPr>
          <p:spPr>
            <a:xfrm>
              <a:off x="6127817" y="11846629"/>
              <a:ext cx="88921" cy="88862"/>
            </a:xfrm>
            <a:custGeom>
              <a:avLst/>
              <a:gdLst/>
              <a:ahLst/>
              <a:cxnLst/>
              <a:rect l="l" t="t" r="r" b="b"/>
              <a:pathLst>
                <a:path w="88921" h="88862" extrusionOk="0">
                  <a:moveTo>
                    <a:pt x="73678" y="29197"/>
                  </a:moveTo>
                  <a:lnTo>
                    <a:pt x="59704" y="29197"/>
                  </a:lnTo>
                  <a:lnTo>
                    <a:pt x="59704" y="15234"/>
                  </a:lnTo>
                  <a:cubicBezTo>
                    <a:pt x="59704" y="6347"/>
                    <a:pt x="53353" y="0"/>
                    <a:pt x="44461" y="0"/>
                  </a:cubicBezTo>
                  <a:cubicBezTo>
                    <a:pt x="35569" y="0"/>
                    <a:pt x="29217" y="6347"/>
                    <a:pt x="29217" y="15234"/>
                  </a:cubicBezTo>
                  <a:lnTo>
                    <a:pt x="29217" y="29197"/>
                  </a:lnTo>
                  <a:lnTo>
                    <a:pt x="15244" y="29197"/>
                  </a:lnTo>
                  <a:cubicBezTo>
                    <a:pt x="6352" y="29197"/>
                    <a:pt x="0" y="35545"/>
                    <a:pt x="0" y="44431"/>
                  </a:cubicBezTo>
                  <a:cubicBezTo>
                    <a:pt x="0" y="53318"/>
                    <a:pt x="6352" y="59665"/>
                    <a:pt x="15244" y="59665"/>
                  </a:cubicBezTo>
                  <a:lnTo>
                    <a:pt x="29217" y="59665"/>
                  </a:lnTo>
                  <a:lnTo>
                    <a:pt x="29217" y="73629"/>
                  </a:lnTo>
                  <a:cubicBezTo>
                    <a:pt x="29217" y="82515"/>
                    <a:pt x="35569" y="88862"/>
                    <a:pt x="44461" y="88862"/>
                  </a:cubicBezTo>
                  <a:cubicBezTo>
                    <a:pt x="53353" y="88862"/>
                    <a:pt x="59704" y="82515"/>
                    <a:pt x="59704" y="73629"/>
                  </a:cubicBezTo>
                  <a:lnTo>
                    <a:pt x="59704" y="59665"/>
                  </a:lnTo>
                  <a:lnTo>
                    <a:pt x="73678" y="59665"/>
                  </a:lnTo>
                  <a:cubicBezTo>
                    <a:pt x="82570" y="59665"/>
                    <a:pt x="88921" y="53318"/>
                    <a:pt x="88921" y="44431"/>
                  </a:cubicBezTo>
                  <a:cubicBezTo>
                    <a:pt x="88921" y="36814"/>
                    <a:pt x="82570" y="29197"/>
                    <a:pt x="73678" y="2919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5" name="Google Shape;3145;p40">
              <a:extLst>
                <a:ext uri="{FF2B5EF4-FFF2-40B4-BE49-F238E27FC236}">
                  <a16:creationId xmlns:a16="http://schemas.microsoft.com/office/drawing/2014/main" id="{E2264B9C-AD92-5E3B-4913-E06E3602C6F3}"/>
                </a:ext>
              </a:extLst>
            </p:cNvPr>
            <p:cNvSpPr/>
            <p:nvPr/>
          </p:nvSpPr>
          <p:spPr>
            <a:xfrm>
              <a:off x="5523944" y="11743322"/>
              <a:ext cx="622447" cy="685510"/>
            </a:xfrm>
            <a:custGeom>
              <a:avLst/>
              <a:gdLst/>
              <a:ahLst/>
              <a:cxnLst/>
              <a:rect l="l" t="t" r="r" b="b"/>
              <a:pathLst>
                <a:path w="622447" h="685510" extrusionOk="0">
                  <a:moveTo>
                    <a:pt x="620387" y="250564"/>
                  </a:moveTo>
                  <a:cubicBezTo>
                    <a:pt x="611495" y="250564"/>
                    <a:pt x="605144" y="256911"/>
                    <a:pt x="605144" y="265798"/>
                  </a:cubicBezTo>
                  <a:lnTo>
                    <a:pt x="605144" y="336888"/>
                  </a:lnTo>
                  <a:cubicBezTo>
                    <a:pt x="605144" y="377510"/>
                    <a:pt x="572116" y="410517"/>
                    <a:pt x="531466" y="410517"/>
                  </a:cubicBezTo>
                  <a:lnTo>
                    <a:pt x="185944" y="410517"/>
                  </a:lnTo>
                  <a:cubicBezTo>
                    <a:pt x="159268" y="410517"/>
                    <a:pt x="137673" y="388936"/>
                    <a:pt x="137673" y="362277"/>
                  </a:cubicBezTo>
                  <a:lnTo>
                    <a:pt x="137673" y="129965"/>
                  </a:lnTo>
                  <a:lnTo>
                    <a:pt x="528925" y="194708"/>
                  </a:lnTo>
                  <a:cubicBezTo>
                    <a:pt x="530196" y="194708"/>
                    <a:pt x="530196" y="194708"/>
                    <a:pt x="531466" y="194708"/>
                  </a:cubicBezTo>
                  <a:cubicBezTo>
                    <a:pt x="539088" y="194708"/>
                    <a:pt x="545440" y="189630"/>
                    <a:pt x="546710" y="182014"/>
                  </a:cubicBezTo>
                  <a:cubicBezTo>
                    <a:pt x="547980" y="173127"/>
                    <a:pt x="542899" y="165510"/>
                    <a:pt x="534007" y="164241"/>
                  </a:cubicBezTo>
                  <a:lnTo>
                    <a:pt x="137673" y="98229"/>
                  </a:lnTo>
                  <a:lnTo>
                    <a:pt x="137673" y="69031"/>
                  </a:lnTo>
                  <a:cubicBezTo>
                    <a:pt x="137673" y="62684"/>
                    <a:pt x="133862" y="57606"/>
                    <a:pt x="128781" y="55067"/>
                  </a:cubicBezTo>
                  <a:lnTo>
                    <a:pt x="22076" y="1750"/>
                  </a:lnTo>
                  <a:cubicBezTo>
                    <a:pt x="14454" y="-2059"/>
                    <a:pt x="5562" y="480"/>
                    <a:pt x="1751" y="8097"/>
                  </a:cubicBezTo>
                  <a:cubicBezTo>
                    <a:pt x="-2060" y="15713"/>
                    <a:pt x="480" y="24600"/>
                    <a:pt x="8102" y="28408"/>
                  </a:cubicBezTo>
                  <a:lnTo>
                    <a:pt x="105916" y="77918"/>
                  </a:lnTo>
                  <a:lnTo>
                    <a:pt x="105916" y="361008"/>
                  </a:lnTo>
                  <a:lnTo>
                    <a:pt x="105916" y="496840"/>
                  </a:lnTo>
                  <a:cubicBezTo>
                    <a:pt x="105916" y="537463"/>
                    <a:pt x="135132" y="571738"/>
                    <a:pt x="171971" y="579355"/>
                  </a:cubicBezTo>
                  <a:cubicBezTo>
                    <a:pt x="164349" y="590780"/>
                    <a:pt x="159268" y="604745"/>
                    <a:pt x="159268" y="619978"/>
                  </a:cubicBezTo>
                  <a:cubicBezTo>
                    <a:pt x="159268" y="658062"/>
                    <a:pt x="189755" y="688529"/>
                    <a:pt x="227865" y="688529"/>
                  </a:cubicBezTo>
                  <a:cubicBezTo>
                    <a:pt x="265974" y="688529"/>
                    <a:pt x="296461" y="658062"/>
                    <a:pt x="296461" y="619978"/>
                  </a:cubicBezTo>
                  <a:cubicBezTo>
                    <a:pt x="296461" y="606014"/>
                    <a:pt x="292650" y="593319"/>
                    <a:pt x="285028" y="581895"/>
                  </a:cubicBezTo>
                  <a:lnTo>
                    <a:pt x="437464" y="581895"/>
                  </a:lnTo>
                  <a:cubicBezTo>
                    <a:pt x="429842" y="593319"/>
                    <a:pt x="426031" y="606014"/>
                    <a:pt x="426031" y="619978"/>
                  </a:cubicBezTo>
                  <a:cubicBezTo>
                    <a:pt x="426031" y="658062"/>
                    <a:pt x="456519" y="688529"/>
                    <a:pt x="494628" y="688529"/>
                  </a:cubicBezTo>
                  <a:cubicBezTo>
                    <a:pt x="532737" y="688529"/>
                    <a:pt x="563224" y="658062"/>
                    <a:pt x="563224" y="619978"/>
                  </a:cubicBezTo>
                  <a:cubicBezTo>
                    <a:pt x="563224" y="606014"/>
                    <a:pt x="558143" y="592050"/>
                    <a:pt x="550521" y="580625"/>
                  </a:cubicBezTo>
                  <a:cubicBezTo>
                    <a:pt x="556872" y="579355"/>
                    <a:pt x="563224" y="573008"/>
                    <a:pt x="563224" y="565391"/>
                  </a:cubicBezTo>
                  <a:cubicBezTo>
                    <a:pt x="563224" y="556505"/>
                    <a:pt x="556872" y="550158"/>
                    <a:pt x="547980" y="550158"/>
                  </a:cubicBezTo>
                  <a:lnTo>
                    <a:pt x="189755" y="550158"/>
                  </a:lnTo>
                  <a:cubicBezTo>
                    <a:pt x="159268" y="550158"/>
                    <a:pt x="135132" y="526038"/>
                    <a:pt x="135132" y="495570"/>
                  </a:cubicBezTo>
                  <a:lnTo>
                    <a:pt x="135132" y="420673"/>
                  </a:lnTo>
                  <a:cubicBezTo>
                    <a:pt x="147835" y="430828"/>
                    <a:pt x="164349" y="437175"/>
                    <a:pt x="183404" y="437175"/>
                  </a:cubicBezTo>
                  <a:lnTo>
                    <a:pt x="528925" y="437175"/>
                  </a:lnTo>
                  <a:cubicBezTo>
                    <a:pt x="586089" y="437175"/>
                    <a:pt x="633090" y="390205"/>
                    <a:pt x="633090" y="333079"/>
                  </a:cubicBezTo>
                  <a:lnTo>
                    <a:pt x="633090" y="265798"/>
                  </a:lnTo>
                  <a:cubicBezTo>
                    <a:pt x="635631" y="256911"/>
                    <a:pt x="628009" y="250564"/>
                    <a:pt x="620387" y="250564"/>
                  </a:cubicBezTo>
                  <a:close/>
                  <a:moveTo>
                    <a:pt x="267244" y="621248"/>
                  </a:moveTo>
                  <a:cubicBezTo>
                    <a:pt x="267244" y="642829"/>
                    <a:pt x="250730" y="659331"/>
                    <a:pt x="229134" y="659331"/>
                  </a:cubicBezTo>
                  <a:cubicBezTo>
                    <a:pt x="207540" y="659331"/>
                    <a:pt x="191025" y="642829"/>
                    <a:pt x="191025" y="621248"/>
                  </a:cubicBezTo>
                  <a:cubicBezTo>
                    <a:pt x="191025" y="599667"/>
                    <a:pt x="207540" y="583164"/>
                    <a:pt x="229134" y="583164"/>
                  </a:cubicBezTo>
                  <a:cubicBezTo>
                    <a:pt x="249459" y="583164"/>
                    <a:pt x="267244" y="599667"/>
                    <a:pt x="267244" y="621248"/>
                  </a:cubicBezTo>
                  <a:close/>
                  <a:moveTo>
                    <a:pt x="495898" y="659331"/>
                  </a:moveTo>
                  <a:cubicBezTo>
                    <a:pt x="474303" y="659331"/>
                    <a:pt x="457789" y="642829"/>
                    <a:pt x="457789" y="621248"/>
                  </a:cubicBezTo>
                  <a:cubicBezTo>
                    <a:pt x="457789" y="599667"/>
                    <a:pt x="474303" y="583164"/>
                    <a:pt x="495898" y="583164"/>
                  </a:cubicBezTo>
                  <a:cubicBezTo>
                    <a:pt x="517493" y="583164"/>
                    <a:pt x="534007" y="599667"/>
                    <a:pt x="534007" y="621248"/>
                  </a:cubicBezTo>
                  <a:cubicBezTo>
                    <a:pt x="534007" y="642829"/>
                    <a:pt x="516222" y="659331"/>
                    <a:pt x="495898" y="6593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56" name="TextBox 55">
            <a:extLst>
              <a:ext uri="{FF2B5EF4-FFF2-40B4-BE49-F238E27FC236}">
                <a16:creationId xmlns:a16="http://schemas.microsoft.com/office/drawing/2014/main" id="{8305EF9A-02A3-8D3F-ADAA-CC1E1CD8AAD4}"/>
              </a:ext>
            </a:extLst>
          </p:cNvPr>
          <p:cNvSpPr txBox="1"/>
          <p:nvPr/>
        </p:nvSpPr>
        <p:spPr>
          <a:xfrm>
            <a:off x="6407959" y="5202807"/>
            <a:ext cx="1793966" cy="222086"/>
          </a:xfrm>
          <a:prstGeom prst="rect">
            <a:avLst/>
          </a:prstGeom>
          <a:noFill/>
        </p:spPr>
        <p:txBody>
          <a:bodyPr wrap="square" lIns="54610" tIns="54610" rIns="54610" bIns="54610" rtlCol="0">
            <a:noAutofit/>
          </a:bodyPr>
          <a:lstStyle/>
          <a:p>
            <a:pPr>
              <a:spcAft>
                <a:spcPts val="600"/>
              </a:spcAft>
            </a:pPr>
            <a:r>
              <a:rPr lang="en-US" sz="1500" u="sng" dirty="0"/>
              <a:t>One Stop Shop</a:t>
            </a:r>
          </a:p>
        </p:txBody>
      </p:sp>
      <p:sp>
        <p:nvSpPr>
          <p:cNvPr id="57" name="TextBox 56">
            <a:extLst>
              <a:ext uri="{FF2B5EF4-FFF2-40B4-BE49-F238E27FC236}">
                <a16:creationId xmlns:a16="http://schemas.microsoft.com/office/drawing/2014/main" id="{8D3288B7-D607-F310-C3A4-99DE91362A08}"/>
              </a:ext>
            </a:extLst>
          </p:cNvPr>
          <p:cNvSpPr txBox="1"/>
          <p:nvPr/>
        </p:nvSpPr>
        <p:spPr>
          <a:xfrm>
            <a:off x="6102986" y="5667016"/>
            <a:ext cx="2119282" cy="829809"/>
          </a:xfrm>
          <a:prstGeom prst="rect">
            <a:avLst/>
          </a:prstGeom>
          <a:noFill/>
        </p:spPr>
        <p:txBody>
          <a:bodyPr wrap="square" lIns="54610" tIns="54610" rIns="54610" bIns="54610" rtlCol="0">
            <a:noAutofit/>
          </a:bodyPr>
          <a:lstStyle/>
          <a:p>
            <a:pPr algn="ctr">
              <a:spcAft>
                <a:spcPts val="600"/>
              </a:spcAft>
            </a:pPr>
            <a:r>
              <a:rPr lang="en-US" sz="1200" dirty="0"/>
              <a:t>Access to Data and Credit modules that can help assist in loan creation as well as ability to order services</a:t>
            </a:r>
          </a:p>
        </p:txBody>
      </p:sp>
    </p:spTree>
    <p:extLst>
      <p:ext uri="{BB962C8B-B14F-4D97-AF65-F5344CB8AC3E}">
        <p14:creationId xmlns:p14="http://schemas.microsoft.com/office/powerpoint/2010/main" val="365450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3A90-45D0-46B7-A43A-60CE7071F834}"/>
              </a:ext>
            </a:extLst>
          </p:cNvPr>
          <p:cNvSpPr>
            <a:spLocks noGrp="1"/>
          </p:cNvSpPr>
          <p:nvPr>
            <p:ph type="title"/>
          </p:nvPr>
        </p:nvSpPr>
        <p:spPr>
          <a:xfrm>
            <a:off x="194439" y="269778"/>
            <a:ext cx="7639200" cy="518400"/>
          </a:xfrm>
        </p:spPr>
        <p:txBody>
          <a:bodyPr/>
          <a:lstStyle/>
          <a:p>
            <a:r>
              <a:rPr lang="en-US" sz="6000" dirty="0"/>
              <a:t>Questions</a:t>
            </a:r>
          </a:p>
        </p:txBody>
      </p:sp>
      <p:pic>
        <p:nvPicPr>
          <p:cNvPr id="1026" name="Picture 9">
            <a:extLst>
              <a:ext uri="{FF2B5EF4-FFF2-40B4-BE49-F238E27FC236}">
                <a16:creationId xmlns:a16="http://schemas.microsoft.com/office/drawing/2014/main" id="{72EED2C9-2AF1-496C-9BBD-8D84CD113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767" y="38565"/>
            <a:ext cx="1158211" cy="10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8E315A5E-2874-43F0-9874-B3D14E6770CD}"/>
              </a:ext>
            </a:extLst>
          </p:cNvPr>
          <p:cNvCxnSpPr>
            <a:cxnSpLocks/>
          </p:cNvCxnSpPr>
          <p:nvPr/>
        </p:nvCxnSpPr>
        <p:spPr>
          <a:xfrm>
            <a:off x="194439" y="982578"/>
            <a:ext cx="757360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7972B83-7B00-A6C7-8D99-99B329DDDC46}"/>
              </a:ext>
            </a:extLst>
          </p:cNvPr>
          <p:cNvPicPr>
            <a:picLocks noChangeAspect="1"/>
          </p:cNvPicPr>
          <p:nvPr/>
        </p:nvPicPr>
        <p:blipFill rotWithShape="1">
          <a:blip r:embed="rId3">
            <a:alphaModFix amt="51000"/>
            <a:extLst>
              <a:ext uri="{28A0092B-C50C-407E-A947-70E740481C1C}">
                <a14:useLocalDpi xmlns:a14="http://schemas.microsoft.com/office/drawing/2010/main" val="0"/>
              </a:ext>
            </a:extLst>
          </a:blip>
          <a:srcRect l="75567" r="198" b="78117"/>
          <a:stretch/>
        </p:blipFill>
        <p:spPr>
          <a:xfrm flipH="1">
            <a:off x="3278154" y="3806293"/>
            <a:ext cx="5865846" cy="3051707"/>
          </a:xfrm>
          <a:prstGeom prst="rect">
            <a:avLst/>
          </a:prstGeom>
          <a:effectLst>
            <a:outerShdw blurRad="50800" dist="50800" dir="5400000" algn="ctr" rotWithShape="0">
              <a:srgbClr val="000000">
                <a:alpha val="0"/>
              </a:srgbClr>
            </a:outerShdw>
          </a:effectLst>
        </p:spPr>
      </p:pic>
      <p:sp>
        <p:nvSpPr>
          <p:cNvPr id="4" name="TextBox 3">
            <a:extLst>
              <a:ext uri="{FF2B5EF4-FFF2-40B4-BE49-F238E27FC236}">
                <a16:creationId xmlns:a16="http://schemas.microsoft.com/office/drawing/2014/main" id="{C1201D8F-0DCE-87F8-5BC7-E481A589C4A2}"/>
              </a:ext>
            </a:extLst>
          </p:cNvPr>
          <p:cNvSpPr txBox="1"/>
          <p:nvPr/>
        </p:nvSpPr>
        <p:spPr>
          <a:xfrm>
            <a:off x="267036" y="2230700"/>
            <a:ext cx="8609927" cy="1567538"/>
          </a:xfrm>
          <a:prstGeom prst="rect">
            <a:avLst/>
          </a:prstGeom>
          <a:noFill/>
        </p:spPr>
        <p:txBody>
          <a:bodyPr wrap="square" lIns="54610" tIns="54610" rIns="54610" bIns="54610" rtlCol="0" anchor="ctr">
            <a:noAutofit/>
          </a:bodyPr>
          <a:lstStyle/>
          <a:p>
            <a:pPr>
              <a:spcAft>
                <a:spcPts val="600"/>
              </a:spcAft>
            </a:pPr>
            <a:r>
              <a:rPr lang="en-US" sz="3200" b="1" i="1" dirty="0">
                <a:solidFill>
                  <a:schemeClr val="tx2"/>
                </a:solidFill>
              </a:rPr>
              <a:t>THANK YOU FOR YOUR TIME TODAY AND FEEL FREE TO ASK QUESTIONS</a:t>
            </a:r>
          </a:p>
        </p:txBody>
      </p:sp>
    </p:spTree>
    <p:extLst>
      <p:ext uri="{BB962C8B-B14F-4D97-AF65-F5344CB8AC3E}">
        <p14:creationId xmlns:p14="http://schemas.microsoft.com/office/powerpoint/2010/main" val="3202968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Wide"/>
  <p:tag name="KEYWORD" val="SCREENWIDE"/>
  <p:tag name="TEMPLATEVERSION" val="11/03/2016 18:08:10"/>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61EBEE08-1690-442C-BA37-2C97091A8884}" vid="{EDFCE3EF-04CD-4252-863D-0EE4EEBB1838}"/>
    </a:ext>
  </a:extLst>
</a:theme>
</file>

<file path=ppt/theme/theme2.xml><?xml version="1.0" encoding="utf-8"?>
<a:theme xmlns:a="http://schemas.openxmlformats.org/drawingml/2006/main" name="4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defRPr sz="1600" b="1" i="1" dirty="0" smtClean="0"/>
        </a:defPPr>
      </a:lstStyle>
      <a:style>
        <a:lnRef idx="1">
          <a:schemeClr val="accent2"/>
        </a:lnRef>
        <a:fillRef idx="3">
          <a:schemeClr val="accent2"/>
        </a:fillRef>
        <a:effectRef idx="2">
          <a:schemeClr val="accent2"/>
        </a:effectRef>
        <a:fontRef idx="minor">
          <a:schemeClr val="lt1"/>
        </a:fontRef>
      </a: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Soli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R="0">
          <a:spcBef>
            <a:spcPts val="0"/>
          </a:spcBef>
          <a:spcAft>
            <a:spcPts val="0"/>
          </a:spcAft>
          <a:tabLst>
            <a:tab pos="457200" algn="l"/>
          </a:tabLst>
          <a:defRPr sz="2000" b="1" dirty="0" smtClean="0">
            <a:solidFill>
              <a:schemeClr val="bg1"/>
            </a:solidFill>
            <a:latin typeface="Univers for KPMG"/>
            <a:ea typeface="Times New Roman"/>
            <a:cs typeface="Univers for KPMG"/>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Widescreen Standard Template</Template>
  <TotalTime>41815</TotalTime>
  <Words>458</Words>
  <Application>Microsoft Office PowerPoint</Application>
  <PresentationFormat>On-screen Show (4:3)</PresentationFormat>
  <Paragraphs>50</Paragraphs>
  <Slides>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Wingdings</vt:lpstr>
      <vt:lpstr>KPMG Thin</vt:lpstr>
      <vt:lpstr>Calibri</vt:lpstr>
      <vt:lpstr>KPMG Extralight</vt:lpstr>
      <vt:lpstr>KPMG Light</vt:lpstr>
      <vt:lpstr>Univers for KPMG Light</vt:lpstr>
      <vt:lpstr>Arial</vt:lpstr>
      <vt:lpstr>KPMG_Widescreen_16:9 02/02/2016</vt:lpstr>
      <vt:lpstr>4_CREATE SCREEN</vt:lpstr>
      <vt:lpstr>Solids</vt:lpstr>
      <vt:lpstr>Expert Talks (New Technology) </vt:lpstr>
      <vt:lpstr>Presenters</vt:lpstr>
      <vt:lpstr>Technology Impacts</vt:lpstr>
      <vt:lpstr>What is Acra’s Approach</vt:lpstr>
      <vt:lpstr>What to Expect</vt:lpstr>
      <vt:lpstr>Questions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KPMG</dc:creator>
  <cp:lastModifiedBy>Gregory Meola</cp:lastModifiedBy>
  <cp:revision>711</cp:revision>
  <dcterms:created xsi:type="dcterms:W3CDTF">2016-05-16T12:14:27Z</dcterms:created>
  <dcterms:modified xsi:type="dcterms:W3CDTF">2024-01-04T21:34:08Z</dcterms:modified>
  <cp:category>KPMG Confidential</cp:category>
</cp:coreProperties>
</file>